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93"/>
  </p:notesMasterIdLst>
  <p:sldIdLst>
    <p:sldId id="257" r:id="rId2"/>
    <p:sldId id="567" r:id="rId3"/>
    <p:sldId id="571" r:id="rId4"/>
    <p:sldId id="580" r:id="rId5"/>
    <p:sldId id="569" r:id="rId6"/>
    <p:sldId id="417" r:id="rId7"/>
    <p:sldId id="570" r:id="rId8"/>
    <p:sldId id="581" r:id="rId9"/>
    <p:sldId id="568" r:id="rId10"/>
    <p:sldId id="572" r:id="rId11"/>
    <p:sldId id="573" r:id="rId12"/>
    <p:sldId id="574" r:id="rId13"/>
    <p:sldId id="582" r:id="rId14"/>
    <p:sldId id="575" r:id="rId15"/>
    <p:sldId id="578" r:id="rId16"/>
    <p:sldId id="579" r:id="rId17"/>
    <p:sldId id="461" r:id="rId18"/>
    <p:sldId id="456" r:id="rId19"/>
    <p:sldId id="406" r:id="rId20"/>
    <p:sldId id="555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527" r:id="rId38"/>
    <p:sldId id="528" r:id="rId39"/>
    <p:sldId id="529" r:id="rId40"/>
    <p:sldId id="530" r:id="rId41"/>
    <p:sldId id="531" r:id="rId42"/>
    <p:sldId id="532" r:id="rId43"/>
    <p:sldId id="533" r:id="rId44"/>
    <p:sldId id="534" r:id="rId45"/>
    <p:sldId id="535" r:id="rId46"/>
    <p:sldId id="536" r:id="rId47"/>
    <p:sldId id="537" r:id="rId48"/>
    <p:sldId id="538" r:id="rId49"/>
    <p:sldId id="539" r:id="rId50"/>
    <p:sldId id="540" r:id="rId51"/>
    <p:sldId id="541" r:id="rId52"/>
    <p:sldId id="542" r:id="rId53"/>
    <p:sldId id="543" r:id="rId54"/>
    <p:sldId id="544" r:id="rId55"/>
    <p:sldId id="545" r:id="rId56"/>
    <p:sldId id="546" r:id="rId57"/>
    <p:sldId id="547" r:id="rId58"/>
    <p:sldId id="548" r:id="rId59"/>
    <p:sldId id="549" r:id="rId60"/>
    <p:sldId id="550" r:id="rId61"/>
    <p:sldId id="551" r:id="rId62"/>
    <p:sldId id="552" r:id="rId63"/>
    <p:sldId id="553" r:id="rId64"/>
    <p:sldId id="554" r:id="rId65"/>
    <p:sldId id="425" r:id="rId66"/>
    <p:sldId id="429" r:id="rId67"/>
    <p:sldId id="427" r:id="rId68"/>
    <p:sldId id="430" r:id="rId69"/>
    <p:sldId id="431" r:id="rId70"/>
    <p:sldId id="432" r:id="rId71"/>
    <p:sldId id="556" r:id="rId72"/>
    <p:sldId id="428" r:id="rId73"/>
    <p:sldId id="436" r:id="rId74"/>
    <p:sldId id="437" r:id="rId75"/>
    <p:sldId id="438" r:id="rId76"/>
    <p:sldId id="439" r:id="rId77"/>
    <p:sldId id="583" r:id="rId78"/>
    <p:sldId id="440" r:id="rId79"/>
    <p:sldId id="462" r:id="rId80"/>
    <p:sldId id="584" r:id="rId81"/>
    <p:sldId id="464" r:id="rId82"/>
    <p:sldId id="559" r:id="rId83"/>
    <p:sldId id="558" r:id="rId84"/>
    <p:sldId id="585" r:id="rId85"/>
    <p:sldId id="560" r:id="rId86"/>
    <p:sldId id="561" r:id="rId87"/>
    <p:sldId id="562" r:id="rId88"/>
    <p:sldId id="563" r:id="rId89"/>
    <p:sldId id="565" r:id="rId90"/>
    <p:sldId id="566" r:id="rId91"/>
    <p:sldId id="557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FFFF"/>
    <a:srgbClr val="C3D59F"/>
    <a:srgbClr val="FF9300"/>
    <a:srgbClr val="B70051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29"/>
    <p:restoredTop sz="89729"/>
  </p:normalViewPr>
  <p:slideViewPr>
    <p:cSldViewPr snapToGrid="0" snapToObjects="1">
      <p:cViewPr varScale="1">
        <p:scale>
          <a:sx n="82" d="100"/>
          <a:sy n="82" d="100"/>
        </p:scale>
        <p:origin x="192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bouncing Karel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33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20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07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what</a:t>
            </a:r>
            <a:r>
              <a:rPr lang="en-US" baseline="0" dirty="0"/>
              <a:t> we have learned in class so 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0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Appeal to something that is more 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6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444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75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02E168-9E99-8E40-B239-3A462972E7A3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047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1D7AC9-BB0F-4D42-92BC-3E6C07AD076D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48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AD9C8-FFDB-1D49-9EE8-8D5C52EAF45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18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EFA041-930F-744A-A8B6-C67CD69E59D4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3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45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97E0A-3219-674C-9E15-8CAC744A5B1B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099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CA65C-833F-804D-A9C2-9F5EAEF4C3BF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235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2E2F5-4CB3-CE4D-AB40-EB18451C31DE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26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5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3BADB6-69E9-8B48-B199-ABA93483B835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735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64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49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does </a:t>
            </a:r>
            <a:r>
              <a:rPr lang="en-US" baseline="0" dirty="0" err="1"/>
              <a:t>vx</a:t>
            </a:r>
            <a:r>
              <a:rPr lang="en-US" baseline="0" dirty="0"/>
              <a:t>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7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vy</a:t>
            </a:r>
            <a:r>
              <a:rPr lang="en-US" dirty="0"/>
              <a:t>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38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4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En</a:t>
            </a:r>
            <a:r>
              <a:rPr lang="en-US" dirty="0">
                <a:latin typeface="Times New Roman" charset="0"/>
              </a:rPr>
              <a:t> Stanford a menudo me </a:t>
            </a:r>
            <a:r>
              <a:rPr lang="en-US" dirty="0" err="1">
                <a:latin typeface="Times New Roman" charset="0"/>
              </a:rPr>
              <a:t>gusta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comenzar</a:t>
            </a:r>
            <a:r>
              <a:rPr lang="en-US" dirty="0">
                <a:latin typeface="Times New Roman" charset="0"/>
              </a:rPr>
              <a:t> mis </a:t>
            </a:r>
            <a:r>
              <a:rPr lang="en-US" dirty="0" err="1">
                <a:latin typeface="Times New Roman" charset="0"/>
              </a:rPr>
              <a:t>clases</a:t>
            </a:r>
            <a:r>
              <a:rPr lang="en-US" dirty="0">
                <a:latin typeface="Times New Roman" charset="0"/>
              </a:rPr>
              <a:t> con </a:t>
            </a:r>
            <a:r>
              <a:rPr lang="en-US" dirty="0" err="1">
                <a:latin typeface="Times New Roman" charset="0"/>
              </a:rPr>
              <a:t>una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historia</a:t>
            </a:r>
            <a:r>
              <a:rPr lang="en-US" dirty="0">
                <a:latin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3421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73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80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406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832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5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54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33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284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En</a:t>
            </a:r>
            <a:r>
              <a:rPr lang="en-US" dirty="0">
                <a:latin typeface="Times New Roman" charset="0"/>
              </a:rPr>
              <a:t> Stanford a menudo me </a:t>
            </a:r>
            <a:r>
              <a:rPr lang="en-US" dirty="0" err="1">
                <a:latin typeface="Times New Roman" charset="0"/>
              </a:rPr>
              <a:t>gusta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comenzar</a:t>
            </a:r>
            <a:r>
              <a:rPr lang="en-US" dirty="0">
                <a:latin typeface="Times New Roman" charset="0"/>
              </a:rPr>
              <a:t> mis </a:t>
            </a:r>
            <a:r>
              <a:rPr lang="en-US" dirty="0" err="1">
                <a:latin typeface="Times New Roman" charset="0"/>
              </a:rPr>
              <a:t>clases</a:t>
            </a:r>
            <a:r>
              <a:rPr lang="en-US" dirty="0">
                <a:latin typeface="Times New Roman" charset="0"/>
              </a:rPr>
              <a:t> con </a:t>
            </a:r>
            <a:r>
              <a:rPr lang="en-US" dirty="0" err="1">
                <a:latin typeface="Times New Roman" charset="0"/>
              </a:rPr>
              <a:t>una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historia</a:t>
            </a:r>
            <a:r>
              <a:rPr lang="en-US" dirty="0">
                <a:latin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0062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9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Aprendi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Universidad.</a:t>
            </a:r>
          </a:p>
          <a:p>
            <a:r>
              <a:rPr lang="en-US" dirty="0" err="1"/>
              <a:t>Cuando</a:t>
            </a:r>
            <a:r>
              <a:rPr lang="en-US" dirty="0"/>
              <a:t> era </a:t>
            </a:r>
            <a:r>
              <a:rPr lang="en-US" dirty="0" err="1"/>
              <a:t>niño</a:t>
            </a:r>
            <a:r>
              <a:rPr lang="en-US" dirty="0"/>
              <a:t> </a:t>
            </a:r>
            <a:r>
              <a:rPr lang="en-US" dirty="0" err="1"/>
              <a:t>quería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a Hogwarts</a:t>
            </a:r>
          </a:p>
          <a:p>
            <a:r>
              <a:rPr lang="en-US" dirty="0" err="1"/>
              <a:t>En</a:t>
            </a:r>
            <a:r>
              <a:rPr lang="en-US" dirty="0"/>
              <a:t> Stanford vi a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programando</a:t>
            </a:r>
            <a:r>
              <a:rPr lang="en-US" dirty="0"/>
              <a:t> y </a:t>
            </a:r>
            <a:r>
              <a:rPr lang="en-US" dirty="0" err="1"/>
              <a:t>pensé</a:t>
            </a:r>
            <a:r>
              <a:rPr lang="en-US" dirty="0"/>
              <a:t>: wow,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parece</a:t>
            </a:r>
            <a:r>
              <a:rPr lang="en-US" dirty="0"/>
              <a:t> </a:t>
            </a:r>
            <a:r>
              <a:rPr lang="en-US" dirty="0" err="1"/>
              <a:t>magia</a:t>
            </a:r>
            <a:r>
              <a:rPr lang="en-US" dirty="0"/>
              <a:t>.</a:t>
            </a:r>
          </a:p>
          <a:p>
            <a:r>
              <a:rPr lang="en-US" dirty="0"/>
              <a:t>Más </a:t>
            </a:r>
            <a:r>
              <a:rPr lang="en-US" dirty="0" err="1"/>
              <a:t>tarde</a:t>
            </a:r>
            <a:r>
              <a:rPr lang="en-US" dirty="0"/>
              <a:t> </a:t>
            </a:r>
            <a:r>
              <a:rPr lang="en-US" dirty="0" err="1"/>
              <a:t>supe</a:t>
            </a:r>
            <a:r>
              <a:rPr lang="en-US" dirty="0"/>
              <a:t> que no </a:t>
            </a:r>
            <a:r>
              <a:rPr lang="en-US" dirty="0" err="1"/>
              <a:t>había</a:t>
            </a:r>
            <a:r>
              <a:rPr lang="en-US" dirty="0"/>
              <a:t> </a:t>
            </a:r>
            <a:r>
              <a:rPr lang="en-US" dirty="0" err="1"/>
              <a:t>magia</a:t>
            </a:r>
            <a:r>
              <a:rPr lang="en-US" dirty="0"/>
              <a:t>, </a:t>
            </a:r>
            <a:r>
              <a:rPr lang="en-US" dirty="0" err="1"/>
              <a:t>eran</a:t>
            </a:r>
            <a:r>
              <a:rPr lang="en-US" dirty="0"/>
              <a:t> solo variables, </a:t>
            </a:r>
            <a:r>
              <a:rPr lang="en-US" dirty="0" err="1"/>
              <a:t>ciclos</a:t>
            </a:r>
            <a:r>
              <a:rPr lang="en-US" dirty="0"/>
              <a:t> y </a:t>
            </a:r>
            <a:r>
              <a:rPr lang="en-US" dirty="0" err="1"/>
              <a:t>condiciones</a:t>
            </a:r>
            <a:r>
              <a:rPr lang="en-US" dirty="0"/>
              <a:t>. Solo </a:t>
            </a:r>
            <a:r>
              <a:rPr lang="en-US" dirty="0" err="1"/>
              <a:t>parece</a:t>
            </a:r>
            <a:r>
              <a:rPr lang="en-US" dirty="0"/>
              <a:t> </a:t>
            </a:r>
            <a:r>
              <a:rPr lang="en-US" dirty="0" err="1"/>
              <a:t>magia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7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Así</a:t>
            </a:r>
            <a:r>
              <a:rPr lang="en-US" dirty="0"/>
              <a:t> que </a:t>
            </a:r>
            <a:r>
              <a:rPr lang="en-US" dirty="0" err="1"/>
              <a:t>comencé</a:t>
            </a:r>
            <a:r>
              <a:rPr lang="en-US" dirty="0"/>
              <a:t> mi </a:t>
            </a:r>
            <a:r>
              <a:rPr lang="en-US" dirty="0" err="1"/>
              <a:t>viaje</a:t>
            </a:r>
            <a:r>
              <a:rPr lang="en-US" dirty="0"/>
              <a:t> y al principio me </a:t>
            </a:r>
            <a:r>
              <a:rPr lang="en-US" dirty="0" err="1"/>
              <a:t>resultó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, </a:t>
            </a:r>
          </a:p>
          <a:p>
            <a:r>
              <a:rPr lang="en-US" dirty="0"/>
              <a:t>y vi a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estudiantes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habían</a:t>
            </a:r>
            <a:r>
              <a:rPr lang="en-US" dirty="0"/>
              <a:t> </a:t>
            </a:r>
            <a:r>
              <a:rPr lang="en-US" dirty="0" err="1"/>
              <a:t>aprendido</a:t>
            </a:r>
            <a:r>
              <a:rPr lang="en-US" dirty="0"/>
              <a:t> a </a:t>
            </a:r>
            <a:r>
              <a:rPr lang="en-US" dirty="0" err="1"/>
              <a:t>programar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9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Así</a:t>
            </a:r>
            <a:r>
              <a:rPr lang="en-US" dirty="0"/>
              <a:t> que </a:t>
            </a:r>
            <a:r>
              <a:rPr lang="en-US" dirty="0" err="1"/>
              <a:t>comencé</a:t>
            </a:r>
            <a:r>
              <a:rPr lang="en-US" dirty="0"/>
              <a:t> mi </a:t>
            </a:r>
            <a:r>
              <a:rPr lang="en-US" dirty="0" err="1"/>
              <a:t>viaje</a:t>
            </a:r>
            <a:r>
              <a:rPr lang="en-US" dirty="0"/>
              <a:t> y al principio me </a:t>
            </a:r>
            <a:r>
              <a:rPr lang="en-US" dirty="0" err="1"/>
              <a:t>resultó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, y vi a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estudiantes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habían</a:t>
            </a:r>
            <a:r>
              <a:rPr lang="en-US" dirty="0"/>
              <a:t> </a:t>
            </a:r>
            <a:r>
              <a:rPr lang="en-US" dirty="0" err="1"/>
              <a:t>aprendido</a:t>
            </a:r>
            <a:r>
              <a:rPr lang="en-US" dirty="0"/>
              <a:t> a </a:t>
            </a:r>
            <a:r>
              <a:rPr lang="en-US" dirty="0" err="1"/>
              <a:t>programar</a:t>
            </a:r>
            <a:endParaRPr lang="en-US" dirty="0"/>
          </a:p>
          <a:p>
            <a:r>
              <a:rPr lang="en-US" dirty="0"/>
              <a:t>(click)</a:t>
            </a:r>
          </a:p>
          <a:p>
            <a:r>
              <a:rPr lang="en-US" dirty="0"/>
              <a:t>He </a:t>
            </a:r>
            <a:r>
              <a:rPr lang="en-US" dirty="0" err="1"/>
              <a:t>enseñado</a:t>
            </a:r>
            <a:r>
              <a:rPr lang="en-US" dirty="0"/>
              <a:t> a </a:t>
            </a:r>
            <a:r>
              <a:rPr lang="en-US" dirty="0" err="1"/>
              <a:t>más</a:t>
            </a:r>
            <a:r>
              <a:rPr lang="en-US" dirty="0"/>
              <a:t> de 5000 </a:t>
            </a:r>
            <a:r>
              <a:rPr lang="en-US" dirty="0" err="1"/>
              <a:t>estudiantes</a:t>
            </a:r>
            <a:r>
              <a:rPr lang="en-US" dirty="0"/>
              <a:t> de Stanford. 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duro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persona</a:t>
            </a:r>
          </a:p>
          <a:p>
            <a:r>
              <a:rPr lang="en-US" dirty="0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Imagínate</a:t>
            </a:r>
            <a:r>
              <a:rPr lang="en-US" dirty="0"/>
              <a:t> a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situación</a:t>
            </a:r>
            <a:r>
              <a:rPr lang="en-US" dirty="0"/>
              <a:t> similar</a:t>
            </a:r>
          </a:p>
          <a:p>
            <a:r>
              <a:rPr lang="en-US" dirty="0" err="1"/>
              <a:t>Aquí</a:t>
            </a:r>
            <a:r>
              <a:rPr lang="en-US" dirty="0"/>
              <a:t> el </a:t>
            </a:r>
            <a:r>
              <a:rPr lang="en-US" dirty="0" err="1"/>
              <a:t>eje</a:t>
            </a:r>
            <a:r>
              <a:rPr lang="en-US" dirty="0"/>
              <a:t>-x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tiempo</a:t>
            </a:r>
            <a:r>
              <a:rPr lang="en-US" dirty="0"/>
              <a:t>.</a:t>
            </a:r>
          </a:p>
          <a:p>
            <a:r>
              <a:rPr lang="en-US" dirty="0"/>
              <a:t>Y el </a:t>
            </a:r>
            <a:r>
              <a:rPr lang="en-US" dirty="0" err="1"/>
              <a:t>eje</a:t>
            </a:r>
            <a:r>
              <a:rPr lang="en-US" dirty="0"/>
              <a:t>-y </a:t>
            </a:r>
            <a:r>
              <a:rPr lang="en-US" dirty="0" err="1"/>
              <a:t>es</a:t>
            </a:r>
            <a:r>
              <a:rPr lang="en-US" dirty="0"/>
              <a:t> lo que sea </a:t>
            </a:r>
            <a:r>
              <a:rPr lang="en-US" dirty="0" err="1"/>
              <a:t>quieras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le </a:t>
            </a:r>
            <a:r>
              <a:rPr lang="en-US" dirty="0" err="1"/>
              <a:t>falta</a:t>
            </a:r>
            <a:r>
              <a:rPr lang="en-US" dirty="0"/>
              <a:t> </a:t>
            </a:r>
            <a:r>
              <a:rPr lang="en-US" dirty="0" err="1"/>
              <a:t>algo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1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Imagínate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mismo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6292E-2B27-6742-9983-673061ECE940}"/>
              </a:ext>
            </a:extLst>
          </p:cNvPr>
          <p:cNvSpPr txBox="1"/>
          <p:nvPr/>
        </p:nvSpPr>
        <p:spPr>
          <a:xfrm>
            <a:off x="2355273" y="5264727"/>
            <a:ext cx="590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tú</a:t>
            </a:r>
            <a:endParaRPr lang="en-US" sz="30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C6F66-AEB0-424E-B604-8B67D67DE2A3}"/>
              </a:ext>
            </a:extLst>
          </p:cNvPr>
          <p:cNvSpPr/>
          <p:nvPr/>
        </p:nvSpPr>
        <p:spPr>
          <a:xfrm>
            <a:off x="2371953" y="4546661"/>
            <a:ext cx="23909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rgbClr val="FF0000"/>
                </a:solidFill>
                <a:latin typeface="Chalkboard" panose="03050602040202020205" pitchFamily="66" charset="77"/>
              </a:rPr>
              <a:t>otra</a:t>
            </a:r>
            <a:r>
              <a:rPr lang="en-US" sz="3000" dirty="0">
                <a:solidFill>
                  <a:srgbClr val="FF0000"/>
                </a:solidFill>
                <a:latin typeface="Chalkboard" panose="03050602040202020205" pitchFamily="66" charset="77"/>
              </a:rPr>
              <a:t> persona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475256-B4DF-3941-80A4-5BEB35719C1B}"/>
              </a:ext>
            </a:extLst>
          </p:cNvPr>
          <p:cNvSpPr/>
          <p:nvPr/>
        </p:nvSpPr>
        <p:spPr>
          <a:xfrm rot="16200000">
            <a:off x="-1533554" y="2962642"/>
            <a:ext cx="4618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que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674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preferirías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E3A905-C4B8-1D44-95BD-859535ACBEF0}"/>
              </a:ext>
            </a:extLst>
          </p:cNvPr>
          <p:cNvCxnSpPr>
            <a:cxnSpLocks/>
          </p:cNvCxnSpPr>
          <p:nvPr/>
        </p:nvCxnSpPr>
        <p:spPr>
          <a:xfrm flipV="1">
            <a:off x="2286000" y="4544291"/>
            <a:ext cx="457200" cy="193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5112327"/>
            <a:ext cx="401782" cy="360221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6F71E-2C48-CB4B-BD74-96874610A795}"/>
              </a:ext>
            </a:extLst>
          </p:cNvPr>
          <p:cNvSpPr/>
          <p:nvPr/>
        </p:nvSpPr>
        <p:spPr>
          <a:xfrm rot="16200000">
            <a:off x="-1533554" y="2962642"/>
            <a:ext cx="4618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que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674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1533554" y="2962642"/>
            <a:ext cx="4618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que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3659022"/>
            <a:ext cx="2022764" cy="1813527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86000" y="3893127"/>
            <a:ext cx="1992068" cy="84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9CEDC410-A653-704D-BEE2-2F181CDD936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preferirías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2C547-68B0-A249-B4CA-FAAA364FE704}"/>
              </a:ext>
            </a:extLst>
          </p:cNvPr>
          <p:cNvSpPr/>
          <p:nvPr/>
        </p:nvSpPr>
        <p:spPr>
          <a:xfrm>
            <a:off x="1977629" y="6010641"/>
            <a:ext cx="1110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tiempo</a:t>
            </a:r>
            <a:endParaRPr lang="en-US" sz="2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99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3659022"/>
            <a:ext cx="2022764" cy="1813527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86000" y="3893127"/>
            <a:ext cx="1992068" cy="84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9CEDC410-A653-704D-BEE2-2F181CDD936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preferirías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DC9613-2401-EF4F-8F1B-3D9C8AEAFF2E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097AD03-5069-7E46-87DF-2EFE34F278CA}"/>
              </a:ext>
            </a:extLst>
          </p:cNvPr>
          <p:cNvSpPr/>
          <p:nvPr/>
        </p:nvSpPr>
        <p:spPr>
          <a:xfrm>
            <a:off x="3620449" y="6010641"/>
            <a:ext cx="1110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tiempo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53BA07-5A22-A54D-9B7A-D339BDADEBD0}"/>
              </a:ext>
            </a:extLst>
          </p:cNvPr>
          <p:cNvSpPr/>
          <p:nvPr/>
        </p:nvSpPr>
        <p:spPr>
          <a:xfrm rot="16200000">
            <a:off x="-1533554" y="2962642"/>
            <a:ext cx="4618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que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20145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Imagínate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mismo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851782"/>
            <a:ext cx="5153891" cy="4620768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86000" y="3671455"/>
            <a:ext cx="2514574" cy="106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8A5BFC-9674-0944-8698-6941BC10911F}"/>
              </a:ext>
            </a:extLst>
          </p:cNvPr>
          <p:cNvCxnSpPr>
            <a:cxnSpLocks/>
          </p:cNvCxnSpPr>
          <p:nvPr/>
        </p:nvCxnSpPr>
        <p:spPr>
          <a:xfrm>
            <a:off x="4696691" y="3726875"/>
            <a:ext cx="36853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066480-BD7C-1D48-AD2C-802B9185A766}"/>
              </a:ext>
            </a:extLst>
          </p:cNvPr>
          <p:cNvCxnSpPr/>
          <p:nvPr/>
        </p:nvCxnSpPr>
        <p:spPr>
          <a:xfrm>
            <a:off x="1579418" y="1427018"/>
            <a:ext cx="68857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E2F78A-49E1-5F44-9D12-D1AF023826BB}"/>
              </a:ext>
            </a:extLst>
          </p:cNvPr>
          <p:cNvSpPr txBox="1"/>
          <p:nvPr/>
        </p:nvSpPr>
        <p:spPr>
          <a:xfrm>
            <a:off x="2632364" y="1413164"/>
            <a:ext cx="1919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Grace Hopper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E3A40-9EA5-C44C-B784-BACAE9045500}"/>
              </a:ext>
            </a:extLst>
          </p:cNvPr>
          <p:cNvSpPr/>
          <p:nvPr/>
        </p:nvSpPr>
        <p:spPr>
          <a:xfrm>
            <a:off x="3620449" y="6010641"/>
            <a:ext cx="1110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tiempo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D5CCE-F14B-5049-9488-E82BEA358B26}"/>
              </a:ext>
            </a:extLst>
          </p:cNvPr>
          <p:cNvSpPr/>
          <p:nvPr/>
        </p:nvSpPr>
        <p:spPr>
          <a:xfrm rot="16200000">
            <a:off x="-1533554" y="2962642"/>
            <a:ext cx="4618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que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693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942109" y="1680730"/>
            <a:ext cx="7543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Si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quieres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hacer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algo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grandioso, lo que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importa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cuánto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aprendes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cada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día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, no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cuánto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sabes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cuando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tienes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17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años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997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165404" y="2962642"/>
            <a:ext cx="1220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Español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3620449" y="6010641"/>
            <a:ext cx="1110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tiempo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4932216" y="3713009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español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Chris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>
            <a:off x="1357745" y="5805059"/>
            <a:ext cx="2507673" cy="0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72E62-16D7-AA4F-B98F-39EBFD165E24}"/>
              </a:ext>
            </a:extLst>
          </p:cNvPr>
          <p:cNvCxnSpPr>
            <a:cxnSpLocks/>
          </p:cNvCxnSpPr>
          <p:nvPr/>
        </p:nvCxnSpPr>
        <p:spPr>
          <a:xfrm flipV="1">
            <a:off x="3837709" y="4849090"/>
            <a:ext cx="498764" cy="969823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776354-ECD7-FE4C-862B-A716AE5FA1F5}"/>
              </a:ext>
            </a:extLst>
          </p:cNvPr>
          <p:cNvCxnSpPr>
            <a:cxnSpLocks/>
          </p:cNvCxnSpPr>
          <p:nvPr/>
        </p:nvCxnSpPr>
        <p:spPr>
          <a:xfrm flipV="1">
            <a:off x="4502726" y="3906981"/>
            <a:ext cx="498764" cy="969823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005663-046A-A24A-B833-5BD0B9FF1E64}"/>
              </a:ext>
            </a:extLst>
          </p:cNvPr>
          <p:cNvCxnSpPr>
            <a:cxnSpLocks/>
          </p:cNvCxnSpPr>
          <p:nvPr/>
        </p:nvCxnSpPr>
        <p:spPr>
          <a:xfrm>
            <a:off x="4294909" y="4890659"/>
            <a:ext cx="290946" cy="0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7BFB3B-C6C6-264C-81D2-D3154CE52B20}"/>
              </a:ext>
            </a:extLst>
          </p:cNvPr>
          <p:cNvCxnSpPr/>
          <p:nvPr/>
        </p:nvCxnSpPr>
        <p:spPr>
          <a:xfrm>
            <a:off x="1579418" y="1427018"/>
            <a:ext cx="68857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9A413DF-F192-424C-B70B-71A066DB7FB8}"/>
              </a:ext>
            </a:extLst>
          </p:cNvPr>
          <p:cNvSpPr txBox="1"/>
          <p:nvPr/>
        </p:nvSpPr>
        <p:spPr>
          <a:xfrm>
            <a:off x="4779819" y="4308764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Chris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26C5DA-89D8-A142-B12F-D6113890F289}"/>
              </a:ext>
            </a:extLst>
          </p:cNvPr>
          <p:cNvSpPr/>
          <p:nvPr/>
        </p:nvSpPr>
        <p:spPr>
          <a:xfrm>
            <a:off x="4471995" y="958334"/>
            <a:ext cx="906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fluido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0418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empezar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30785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Nuestra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historia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ahora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is-I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…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6E3D4B-1518-0F47-A088-F8F83D3B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8686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2238" y="988743"/>
            <a:ext cx="8285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4000" dirty="0">
                <a:latin typeface="Chalkboard"/>
                <a:cs typeface="Chalkboard"/>
              </a:rPr>
              <a:t>Write animated programs</a:t>
            </a:r>
          </a:p>
          <a:p>
            <a:pPr marL="457200" indent="-457200" algn="ctr">
              <a:buAutoNum type="arabicPeriod"/>
            </a:pPr>
            <a:r>
              <a:rPr lang="en-US" sz="1600" dirty="0">
                <a:latin typeface="Chalkboard"/>
                <a:cs typeface="Chalkboard"/>
              </a:rPr>
              <a:t>Center an 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90" y="2195316"/>
            <a:ext cx="7857362" cy="440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81164-5505-4F4F-B8AC-4190256047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691" y="491837"/>
            <a:ext cx="3941617" cy="3941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7CE27-0E2F-7E47-906A-DC530F4F1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6356"/>
            <a:ext cx="9144000" cy="21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89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revisión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81455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4864100" y="5440363"/>
            <a:ext cx="211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By Chris</a:t>
            </a:r>
          </a:p>
        </p:txBody>
      </p:sp>
    </p:spTree>
    <p:extLst>
      <p:ext uri="{BB962C8B-B14F-4D97-AF65-F5344CB8AC3E}">
        <p14:creationId xmlns:p14="http://schemas.microsoft.com/office/powerpoint/2010/main" val="2826974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Había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una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956250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15036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9015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89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8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016909E-10D9-F247-8EAC-E2FB64BC836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711830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891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3" name="TextBox 2"/>
          <p:cNvSpPr txBox="1"/>
          <p:nvPr/>
        </p:nvSpPr>
        <p:spPr>
          <a:xfrm>
            <a:off x="4142508" y="753486"/>
            <a:ext cx="42702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definitivamente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estaba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buscando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amor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1EFAA68-AE95-5F4C-9169-DD005135DBE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73318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39944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2027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0968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84825" y="5021263"/>
            <a:ext cx="207351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Hola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, soy y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95EB4F2-9F99-A24C-91D6-5C460927B1E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44835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“Wow!”</a:t>
            </a:r>
          </a:p>
        </p:txBody>
      </p:sp>
    </p:spTree>
    <p:extLst>
      <p:ext uri="{BB962C8B-B14F-4D97-AF65-F5344CB8AC3E}">
        <p14:creationId xmlns:p14="http://schemas.microsoft.com/office/powerpoint/2010/main" val="378629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3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03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403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4040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404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938213" y="5035550"/>
            <a:ext cx="1017587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Wow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15D500F-BF28-C243-A5EE-1E72A66E92D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411708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3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dias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aqui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es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igual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a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2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semanas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Stanford</a:t>
            </a:r>
          </a:p>
        </p:txBody>
      </p:sp>
    </p:spTree>
    <p:extLst>
      <p:ext uri="{BB962C8B-B14F-4D97-AF65-F5344CB8AC3E}">
        <p14:creationId xmlns:p14="http://schemas.microsoft.com/office/powerpoint/2010/main" val="534476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5064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506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Tenemos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mucho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en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comun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B073DBE-8E0F-FF4C-AAA5-76BD0A989A4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2504761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6088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¡Ambos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tenemos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valor 5!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5BFE723-624E-7D45-AA87-A220B749BB6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2814492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0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7112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7114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Tal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vez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algún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día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podamos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...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A856E55-49D3-2C42-AF71-6E29D0ECE6E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336330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13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813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8136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8138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imprimir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juntos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?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61EE1DD-7E70-4F4E-A599-BB48B80E311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98871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llevan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bien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156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5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9160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65648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Era </a:t>
            </a:r>
            <a:r>
              <a:rPr lang="en-US" sz="3600" dirty="0" err="1">
                <a:solidFill>
                  <a:schemeClr val="bg1"/>
                </a:solidFill>
              </a:rPr>
              <a:t>una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pareja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hermosa</a:t>
            </a:r>
            <a:r>
              <a:rPr lang="en-US" sz="3600" dirty="0">
                <a:solidFill>
                  <a:schemeClr val="bg1"/>
                </a:solidFill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829693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Pero </a:t>
            </a:r>
            <a:r>
              <a:rPr lang="en-US" sz="3600" dirty="0" err="1">
                <a:solidFill>
                  <a:schemeClr val="bg1"/>
                </a:solidFill>
              </a:rPr>
              <a:t>entonces</a:t>
            </a:r>
            <a:r>
              <a:rPr lang="en-US" sz="3600" dirty="0">
                <a:solidFill>
                  <a:schemeClr val="bg1"/>
                </a:solidFill>
              </a:rPr>
              <a:t> la </a:t>
            </a:r>
            <a:r>
              <a:rPr lang="en-US" sz="3600" dirty="0" err="1">
                <a:solidFill>
                  <a:schemeClr val="bg1"/>
                </a:solidFill>
              </a:rPr>
              <a:t>tragedia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golpeó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2311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tragedia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golpeó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27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427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4279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4281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Rounded Rectangle 13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2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30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530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5304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530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72C5958-83FF-6944-834A-0DC6C9C10E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tragedia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golpeó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61945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32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632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8323695E-8431-164F-A0A1-40512942E1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tragedia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golpeó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6169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Como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aprendi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programar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4412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1643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</a:rPr>
              <a:t>Noooooooooooooooo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74748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Lo </a:t>
            </a:r>
            <a:r>
              <a:rPr lang="en-US" sz="3600" dirty="0" err="1">
                <a:solidFill>
                  <a:schemeClr val="bg1"/>
                </a:solidFill>
              </a:rPr>
              <a:t>ves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01589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sale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...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444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44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1448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136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donde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variable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declarada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...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468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4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24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2472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845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¡Se borra de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memoria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4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4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34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3496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99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declarado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dentro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if</a:t>
            </a:r>
          </a:p>
        </p:txBody>
      </p:sp>
      <p:pic>
        <p:nvPicPr>
          <p:cNvPr id="64515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51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51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4519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ounded Rectangle 10"/>
          <p:cNvSpPr>
            <a:spLocks noChangeArrowheads="1"/>
          </p:cNvSpPr>
          <p:nvPr/>
        </p:nvSpPr>
        <p:spPr bwMode="auto">
          <a:xfrm>
            <a:off x="1255713" y="1905000"/>
            <a:ext cx="5165725" cy="1976438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34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 borra de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memoria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540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5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5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55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5544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7718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no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existe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6564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5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65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65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6568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993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8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7592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006600" y="1009650"/>
            <a:ext cx="4400550" cy="22955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Error. Undefined variable y.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0D35194-B55C-C24D-99CF-7162DE35156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no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existe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8931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El fin</a:t>
            </a:r>
          </a:p>
        </p:txBody>
      </p:sp>
    </p:spTree>
    <p:extLst>
      <p:ext uri="{BB962C8B-B14F-4D97-AF65-F5344CB8AC3E}">
        <p14:creationId xmlns:p14="http://schemas.microsoft.com/office/powerpoint/2010/main" val="272991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¿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Cuándo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adivinarías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que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aprendí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programar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2266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¿O </a:t>
            </a:r>
            <a:r>
              <a:rPr lang="en-US" sz="3600" dirty="0" err="1">
                <a:solidFill>
                  <a:schemeClr val="bg1"/>
                </a:solidFill>
              </a:rPr>
              <a:t>es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eso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1955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Variables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tienen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duración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vida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39334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73731" name="Oval 1"/>
          <p:cNvSpPr>
            <a:spLocks noChangeArrowheads="1"/>
          </p:cNvSpPr>
          <p:nvPr/>
        </p:nvSpPr>
        <p:spPr bwMode="auto">
          <a:xfrm>
            <a:off x="2800350" y="1817688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7E8758C-BFEA-034F-9A74-D814A59275A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Variables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tienen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duración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vida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4628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5924550" y="2028825"/>
            <a:ext cx="294061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Viene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a la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vida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endParaRPr lang="en-US" sz="24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cxnSp>
        <p:nvCxnSpPr>
          <p:cNvPr id="74758" name="Straight Arrow Connector 11"/>
          <p:cNvCxnSpPr>
            <a:cxnSpLocks noChangeShapeType="1"/>
          </p:cNvCxnSpPr>
          <p:nvPr/>
        </p:nvCxnSpPr>
        <p:spPr bwMode="auto">
          <a:xfrm flipH="1" flipV="1">
            <a:off x="4683125" y="2173288"/>
            <a:ext cx="1060450" cy="63500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4759" name="Rectangle 12"/>
          <p:cNvSpPr>
            <a:spLocks noChangeArrowheads="1"/>
          </p:cNvSpPr>
          <p:nvPr/>
        </p:nvSpPr>
        <p:spPr bwMode="auto">
          <a:xfrm>
            <a:off x="7680325" y="3560763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8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5EF3E9A-7351-5F4E-A4E2-5BE7D19EA92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Entrar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existencia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declara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4130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Viven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el final del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4945" y="1870364"/>
            <a:ext cx="32419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Este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bloque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código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más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interno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el que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estaba</a:t>
            </a:r>
            <a:endParaRPr lang="en-US" sz="2400" dirty="0">
              <a:solidFill>
                <a:srgbClr val="0027FF"/>
              </a:solidFill>
              <a:latin typeface="Chalkboard" panose="03050602040202020205" pitchFamily="66" charset="77"/>
            </a:endParaRPr>
          </a:p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declarado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….</a:t>
            </a:r>
          </a:p>
        </p:txBody>
      </p:sp>
      <p:cxnSp>
        <p:nvCxnSpPr>
          <p:cNvPr id="75780" name="Straight Arrow Connector 9"/>
          <p:cNvCxnSpPr>
            <a:cxnSpLocks noChangeShapeType="1"/>
          </p:cNvCxnSpPr>
          <p:nvPr/>
        </p:nvCxnSpPr>
        <p:spPr bwMode="auto">
          <a:xfrm flipH="1">
            <a:off x="4748214" y="2640013"/>
            <a:ext cx="641204" cy="0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5781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75784" name="Rounded Rectangle 11"/>
          <p:cNvSpPr>
            <a:spLocks noChangeArrowheads="1"/>
          </p:cNvSpPr>
          <p:nvPr/>
        </p:nvSpPr>
        <p:spPr bwMode="auto">
          <a:xfrm>
            <a:off x="995363" y="1976438"/>
            <a:ext cx="3997325" cy="3016250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latin typeface="+mj-lt"/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latin typeface="+mj-lt"/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18263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28536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Todavía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vivo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...</a:t>
            </a:r>
          </a:p>
        </p:txBody>
      </p:sp>
      <p:cxnSp>
        <p:nvCxnSpPr>
          <p:cNvPr id="77828" name="Straight Arrow Connector 9"/>
          <p:cNvCxnSpPr>
            <a:cxnSpLocks noChangeShapeType="1"/>
          </p:cNvCxnSpPr>
          <p:nvPr/>
        </p:nvCxnSpPr>
        <p:spPr bwMode="auto">
          <a:xfrm flipH="1">
            <a:off x="3767138" y="2727325"/>
            <a:ext cx="1284287" cy="419100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7829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7831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5521BDB-4707-6243-96B0-C998CD6FCBD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Variables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tienen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duración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vida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82858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63218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Muere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(al final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su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bloque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código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76804" name="Straight Arrow Connector 9"/>
          <p:cNvCxnSpPr>
            <a:cxnSpLocks noChangeShapeType="1"/>
          </p:cNvCxnSpPr>
          <p:nvPr/>
        </p:nvCxnSpPr>
        <p:spPr bwMode="auto">
          <a:xfrm flipH="1" flipV="1">
            <a:off x="952500" y="5224463"/>
            <a:ext cx="476250" cy="128587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6805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1791CDC-FD25-9345-A34E-480E1B6B855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Viven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el final del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0950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pic>
        <p:nvPicPr>
          <p:cNvPr id="78853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4625" y="2078038"/>
            <a:ext cx="28352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2C46D-15BB-6F4A-B67B-6157F0E29907}"/>
              </a:ext>
            </a:extLst>
          </p:cNvPr>
          <p:cNvSpPr txBox="1"/>
          <p:nvPr/>
        </p:nvSpPr>
        <p:spPr>
          <a:xfrm>
            <a:off x="1471613" y="5194300"/>
            <a:ext cx="63218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Muere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(al final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su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bloque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código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9" name="Straight Arrow Connector 9">
            <a:extLst>
              <a:ext uri="{FF2B5EF4-FFF2-40B4-BE49-F238E27FC236}">
                <a16:creationId xmlns:a16="http://schemas.microsoft.com/office/drawing/2014/main" id="{34C6E6DE-2069-5146-8FAA-421AA4F832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52500" y="5224463"/>
            <a:ext cx="476250" cy="128587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id="{D9C5533F-681D-E544-AFE6-4F878F921BD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Viven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el final del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5188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47725" y="1508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2"/>
          <p:cNvSpPr txBox="1">
            <a:spLocks noChangeArrowheads="1"/>
          </p:cNvSpPr>
          <p:nvPr/>
        </p:nvSpPr>
        <p:spPr bwMode="auto">
          <a:xfrm>
            <a:off x="2554288" y="4776788"/>
            <a:ext cx="37524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Capítulo</a:t>
            </a:r>
            <a:r>
              <a:rPr lang="en-US" sz="6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585046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El </a:t>
            </a:r>
            <a:r>
              <a:rPr lang="en-US" sz="3600" dirty="0" err="1">
                <a:solidFill>
                  <a:schemeClr val="bg1"/>
                </a:solidFill>
              </a:rPr>
              <a:t>programador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reparó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su</a:t>
            </a:r>
            <a:r>
              <a:rPr lang="en-US" sz="3600" dirty="0">
                <a:solidFill>
                  <a:schemeClr val="bg1"/>
                </a:solidFill>
              </a:rPr>
              <a:t> error.</a:t>
            </a:r>
          </a:p>
        </p:txBody>
      </p:sp>
    </p:spTree>
    <p:extLst>
      <p:ext uri="{BB962C8B-B14F-4D97-AF65-F5344CB8AC3E}">
        <p14:creationId xmlns:p14="http://schemas.microsoft.com/office/powerpoint/2010/main" val="84685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era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joven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6214"/>
            <a:ext cx="9144000" cy="57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29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948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94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295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E9F1CF7-E3B2-E34B-8620-996096283E6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636988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876425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97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397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397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C318352-B222-434F-9AC6-86251960B97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B941E-65CA-BD45-B367-39A7FBBB95C3}"/>
              </a:ext>
            </a:extLst>
          </p:cNvPr>
          <p:cNvSpPr txBox="1"/>
          <p:nvPr/>
        </p:nvSpPr>
        <p:spPr>
          <a:xfrm>
            <a:off x="4142508" y="753486"/>
            <a:ext cx="42702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definitivamente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estaba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buscando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amor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193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252571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4996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99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499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499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5000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5002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0D903C1-0CDB-D54F-AC02-49EC8C38E63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1253705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15036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que ambos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“scope” ...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3103563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6020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02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602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602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6024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5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6026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225237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La </a:t>
            </a:r>
            <a:r>
              <a:rPr lang="en-US" sz="3600" dirty="0" err="1">
                <a:solidFill>
                  <a:schemeClr val="bg1"/>
                </a:solidFill>
              </a:rPr>
              <a:t>historia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tuvo</a:t>
            </a:r>
            <a:r>
              <a:rPr lang="en-US" sz="3600" dirty="0">
                <a:solidFill>
                  <a:schemeClr val="bg1"/>
                </a:solidFill>
              </a:rPr>
              <a:t> un final </a:t>
            </a:r>
            <a:r>
              <a:rPr lang="en-US" sz="3600" dirty="0" err="1">
                <a:solidFill>
                  <a:schemeClr val="bg1"/>
                </a:solidFill>
              </a:rPr>
              <a:t>feliz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66907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Mover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69710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3382" y="154377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51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71961" y="1537417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56194" y="1393903"/>
            <a:ext cx="23640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Haz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todas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las variables que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necesites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Agregar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objetos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gráficos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a la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pantalla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B9F8123-E736-DC42-86A8-82A471D4E70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4117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583474" y="2150734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89288" y="2129884"/>
            <a:ext cx="243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ciclo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animación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una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repetición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latidos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4CE6AD2-31FC-3948-9E17-F68C7622FB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2813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78137" y="2564782"/>
            <a:ext cx="2430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Cada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latido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,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actualiza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mundo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hacia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adelante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un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paso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2" name="Freeform 1"/>
          <p:cNvSpPr/>
          <p:nvPr/>
        </p:nvSpPr>
        <p:spPr>
          <a:xfrm>
            <a:off x="1996068" y="2665141"/>
            <a:ext cx="3372134" cy="724830"/>
          </a:xfrm>
          <a:custGeom>
            <a:avLst/>
            <a:gdLst>
              <a:gd name="connsiteX0" fmla="*/ 1126273 w 3372134"/>
              <a:gd name="connsiteY0" fmla="*/ 111513 h 724830"/>
              <a:gd name="connsiteX1" fmla="*/ 602166 w 3372134"/>
              <a:gd name="connsiteY1" fmla="*/ 111513 h 724830"/>
              <a:gd name="connsiteX2" fmla="*/ 568712 w 3372134"/>
              <a:gd name="connsiteY2" fmla="*/ 100361 h 724830"/>
              <a:gd name="connsiteX3" fmla="*/ 512956 w 3372134"/>
              <a:gd name="connsiteY3" fmla="*/ 89210 h 724830"/>
              <a:gd name="connsiteX4" fmla="*/ 289932 w 3372134"/>
              <a:gd name="connsiteY4" fmla="*/ 122664 h 724830"/>
              <a:gd name="connsiteX5" fmla="*/ 256478 w 3372134"/>
              <a:gd name="connsiteY5" fmla="*/ 133815 h 724830"/>
              <a:gd name="connsiteX6" fmla="*/ 223025 w 3372134"/>
              <a:gd name="connsiteY6" fmla="*/ 144966 h 724830"/>
              <a:gd name="connsiteX7" fmla="*/ 200722 w 3372134"/>
              <a:gd name="connsiteY7" fmla="*/ 167269 h 724830"/>
              <a:gd name="connsiteX8" fmla="*/ 133815 w 3372134"/>
              <a:gd name="connsiteY8" fmla="*/ 211874 h 724830"/>
              <a:gd name="connsiteX9" fmla="*/ 89210 w 3372134"/>
              <a:gd name="connsiteY9" fmla="*/ 256479 h 724830"/>
              <a:gd name="connsiteX10" fmla="*/ 55756 w 3372134"/>
              <a:gd name="connsiteY10" fmla="*/ 289932 h 724830"/>
              <a:gd name="connsiteX11" fmla="*/ 33454 w 3372134"/>
              <a:gd name="connsiteY11" fmla="*/ 312235 h 724830"/>
              <a:gd name="connsiteX12" fmla="*/ 22303 w 3372134"/>
              <a:gd name="connsiteY12" fmla="*/ 345688 h 724830"/>
              <a:gd name="connsiteX13" fmla="*/ 0 w 3372134"/>
              <a:gd name="connsiteY13" fmla="*/ 434898 h 724830"/>
              <a:gd name="connsiteX14" fmla="*/ 33454 w 3372134"/>
              <a:gd name="connsiteY14" fmla="*/ 602166 h 724830"/>
              <a:gd name="connsiteX15" fmla="*/ 100361 w 3372134"/>
              <a:gd name="connsiteY15" fmla="*/ 669074 h 724830"/>
              <a:gd name="connsiteX16" fmla="*/ 167269 w 3372134"/>
              <a:gd name="connsiteY16" fmla="*/ 702527 h 724830"/>
              <a:gd name="connsiteX17" fmla="*/ 234176 w 3372134"/>
              <a:gd name="connsiteY17" fmla="*/ 724830 h 724830"/>
              <a:gd name="connsiteX18" fmla="*/ 624469 w 3372134"/>
              <a:gd name="connsiteY18" fmla="*/ 691376 h 724830"/>
              <a:gd name="connsiteX19" fmla="*/ 858644 w 3372134"/>
              <a:gd name="connsiteY19" fmla="*/ 646771 h 724830"/>
              <a:gd name="connsiteX20" fmla="*/ 936703 w 3372134"/>
              <a:gd name="connsiteY20" fmla="*/ 624469 h 724830"/>
              <a:gd name="connsiteX21" fmla="*/ 1037064 w 3372134"/>
              <a:gd name="connsiteY21" fmla="*/ 613318 h 724830"/>
              <a:gd name="connsiteX22" fmla="*/ 1204332 w 3372134"/>
              <a:gd name="connsiteY22" fmla="*/ 579864 h 724830"/>
              <a:gd name="connsiteX23" fmla="*/ 1572322 w 3372134"/>
              <a:gd name="connsiteY23" fmla="*/ 546410 h 724830"/>
              <a:gd name="connsiteX24" fmla="*/ 1683834 w 3372134"/>
              <a:gd name="connsiteY24" fmla="*/ 535259 h 724830"/>
              <a:gd name="connsiteX25" fmla="*/ 1739591 w 3372134"/>
              <a:gd name="connsiteY25" fmla="*/ 524108 h 724830"/>
              <a:gd name="connsiteX26" fmla="*/ 1929161 w 3372134"/>
              <a:gd name="connsiteY26" fmla="*/ 512957 h 724830"/>
              <a:gd name="connsiteX27" fmla="*/ 2007220 w 3372134"/>
              <a:gd name="connsiteY27" fmla="*/ 501805 h 724830"/>
              <a:gd name="connsiteX28" fmla="*/ 2074127 w 3372134"/>
              <a:gd name="connsiteY28" fmla="*/ 490654 h 724830"/>
              <a:gd name="connsiteX29" fmla="*/ 2163337 w 3372134"/>
              <a:gd name="connsiteY29" fmla="*/ 479503 h 724830"/>
              <a:gd name="connsiteX30" fmla="*/ 2408664 w 3372134"/>
              <a:gd name="connsiteY30" fmla="*/ 501805 h 724830"/>
              <a:gd name="connsiteX31" fmla="*/ 2475571 w 3372134"/>
              <a:gd name="connsiteY31" fmla="*/ 512957 h 724830"/>
              <a:gd name="connsiteX32" fmla="*/ 2531327 w 3372134"/>
              <a:gd name="connsiteY32" fmla="*/ 535259 h 724830"/>
              <a:gd name="connsiteX33" fmla="*/ 2698595 w 3372134"/>
              <a:gd name="connsiteY33" fmla="*/ 568713 h 724830"/>
              <a:gd name="connsiteX34" fmla="*/ 2787805 w 3372134"/>
              <a:gd name="connsiteY34" fmla="*/ 591015 h 724830"/>
              <a:gd name="connsiteX35" fmla="*/ 2977376 w 3372134"/>
              <a:gd name="connsiteY35" fmla="*/ 613318 h 724830"/>
              <a:gd name="connsiteX36" fmla="*/ 3222703 w 3372134"/>
              <a:gd name="connsiteY36" fmla="*/ 602166 h 724830"/>
              <a:gd name="connsiteX37" fmla="*/ 3289610 w 3372134"/>
              <a:gd name="connsiteY37" fmla="*/ 557561 h 724830"/>
              <a:gd name="connsiteX38" fmla="*/ 3334215 w 3372134"/>
              <a:gd name="connsiteY38" fmla="*/ 490654 h 724830"/>
              <a:gd name="connsiteX39" fmla="*/ 3356517 w 3372134"/>
              <a:gd name="connsiteY39" fmla="*/ 457200 h 724830"/>
              <a:gd name="connsiteX40" fmla="*/ 3356517 w 3372134"/>
              <a:gd name="connsiteY40" fmla="*/ 267630 h 724830"/>
              <a:gd name="connsiteX41" fmla="*/ 3311912 w 3372134"/>
              <a:gd name="connsiteY41" fmla="*/ 200722 h 724830"/>
              <a:gd name="connsiteX42" fmla="*/ 3155795 w 3372134"/>
              <a:gd name="connsiteY42" fmla="*/ 89210 h 724830"/>
              <a:gd name="connsiteX43" fmla="*/ 3111191 w 3372134"/>
              <a:gd name="connsiteY43" fmla="*/ 55757 h 724830"/>
              <a:gd name="connsiteX44" fmla="*/ 2966225 w 3372134"/>
              <a:gd name="connsiteY44" fmla="*/ 0 h 724830"/>
              <a:gd name="connsiteX45" fmla="*/ 2274849 w 3372134"/>
              <a:gd name="connsiteY45" fmla="*/ 11152 h 724830"/>
              <a:gd name="connsiteX46" fmla="*/ 2163337 w 3372134"/>
              <a:gd name="connsiteY46" fmla="*/ 33454 h 724830"/>
              <a:gd name="connsiteX47" fmla="*/ 2018371 w 3372134"/>
              <a:gd name="connsiteY47" fmla="*/ 44605 h 724830"/>
              <a:gd name="connsiteX48" fmla="*/ 1984917 w 3372134"/>
              <a:gd name="connsiteY48" fmla="*/ 55757 h 724830"/>
              <a:gd name="connsiteX49" fmla="*/ 1929161 w 3372134"/>
              <a:gd name="connsiteY49" fmla="*/ 78059 h 724830"/>
              <a:gd name="connsiteX50" fmla="*/ 1717288 w 3372134"/>
              <a:gd name="connsiteY50" fmla="*/ 100361 h 724830"/>
              <a:gd name="connsiteX51" fmla="*/ 1494264 w 3372134"/>
              <a:gd name="connsiteY51" fmla="*/ 111513 h 724830"/>
              <a:gd name="connsiteX52" fmla="*/ 1427356 w 3372134"/>
              <a:gd name="connsiteY52" fmla="*/ 133815 h 724830"/>
              <a:gd name="connsiteX53" fmla="*/ 1393903 w 3372134"/>
              <a:gd name="connsiteY53" fmla="*/ 144966 h 724830"/>
              <a:gd name="connsiteX54" fmla="*/ 970156 w 3372134"/>
              <a:gd name="connsiteY54" fmla="*/ 133815 h 72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72134" h="724830">
                <a:moveTo>
                  <a:pt x="1126273" y="111513"/>
                </a:moveTo>
                <a:cubicBezTo>
                  <a:pt x="929834" y="160623"/>
                  <a:pt x="1062892" y="131545"/>
                  <a:pt x="602166" y="111513"/>
                </a:cubicBezTo>
                <a:cubicBezTo>
                  <a:pt x="590422" y="111002"/>
                  <a:pt x="580116" y="103212"/>
                  <a:pt x="568712" y="100361"/>
                </a:cubicBezTo>
                <a:cubicBezTo>
                  <a:pt x="550325" y="95764"/>
                  <a:pt x="531541" y="92927"/>
                  <a:pt x="512956" y="89210"/>
                </a:cubicBezTo>
                <a:cubicBezTo>
                  <a:pt x="333383" y="102036"/>
                  <a:pt x="406336" y="83862"/>
                  <a:pt x="289932" y="122664"/>
                </a:cubicBezTo>
                <a:lnTo>
                  <a:pt x="256478" y="133815"/>
                </a:lnTo>
                <a:lnTo>
                  <a:pt x="223025" y="144966"/>
                </a:lnTo>
                <a:cubicBezTo>
                  <a:pt x="215591" y="152400"/>
                  <a:pt x="209133" y="160961"/>
                  <a:pt x="200722" y="167269"/>
                </a:cubicBezTo>
                <a:cubicBezTo>
                  <a:pt x="179279" y="183352"/>
                  <a:pt x="152768" y="192921"/>
                  <a:pt x="133815" y="211874"/>
                </a:cubicBezTo>
                <a:lnTo>
                  <a:pt x="89210" y="256479"/>
                </a:lnTo>
                <a:lnTo>
                  <a:pt x="55756" y="289932"/>
                </a:lnTo>
                <a:lnTo>
                  <a:pt x="33454" y="312235"/>
                </a:lnTo>
                <a:cubicBezTo>
                  <a:pt x="29737" y="323386"/>
                  <a:pt x="25396" y="334348"/>
                  <a:pt x="22303" y="345688"/>
                </a:cubicBezTo>
                <a:cubicBezTo>
                  <a:pt x="14238" y="375260"/>
                  <a:pt x="0" y="434898"/>
                  <a:pt x="0" y="434898"/>
                </a:cubicBezTo>
                <a:cubicBezTo>
                  <a:pt x="1954" y="452484"/>
                  <a:pt x="8745" y="577457"/>
                  <a:pt x="33454" y="602166"/>
                </a:cubicBezTo>
                <a:lnTo>
                  <a:pt x="100361" y="669074"/>
                </a:lnTo>
                <a:cubicBezTo>
                  <a:pt x="136185" y="704898"/>
                  <a:pt x="108552" y="684912"/>
                  <a:pt x="167269" y="702527"/>
                </a:cubicBezTo>
                <a:cubicBezTo>
                  <a:pt x="189786" y="709282"/>
                  <a:pt x="234176" y="724830"/>
                  <a:pt x="234176" y="724830"/>
                </a:cubicBezTo>
                <a:cubicBezTo>
                  <a:pt x="611036" y="670992"/>
                  <a:pt x="124634" y="735478"/>
                  <a:pt x="624469" y="691376"/>
                </a:cubicBezTo>
                <a:cubicBezTo>
                  <a:pt x="714936" y="683394"/>
                  <a:pt x="775165" y="669032"/>
                  <a:pt x="858644" y="646771"/>
                </a:cubicBezTo>
                <a:cubicBezTo>
                  <a:pt x="884791" y="639798"/>
                  <a:pt x="910106" y="629456"/>
                  <a:pt x="936703" y="624469"/>
                </a:cubicBezTo>
                <a:cubicBezTo>
                  <a:pt x="969786" y="618266"/>
                  <a:pt x="1003862" y="618852"/>
                  <a:pt x="1037064" y="613318"/>
                </a:cubicBezTo>
                <a:cubicBezTo>
                  <a:pt x="1093151" y="603970"/>
                  <a:pt x="1147820" y="586143"/>
                  <a:pt x="1204332" y="579864"/>
                </a:cubicBezTo>
                <a:cubicBezTo>
                  <a:pt x="1581615" y="537943"/>
                  <a:pt x="1237426" y="573201"/>
                  <a:pt x="1572322" y="546410"/>
                </a:cubicBezTo>
                <a:cubicBezTo>
                  <a:pt x="1609559" y="543431"/>
                  <a:pt x="1646806" y="540196"/>
                  <a:pt x="1683834" y="535259"/>
                </a:cubicBezTo>
                <a:cubicBezTo>
                  <a:pt x="1702621" y="532754"/>
                  <a:pt x="1720715" y="525824"/>
                  <a:pt x="1739591" y="524108"/>
                </a:cubicBezTo>
                <a:cubicBezTo>
                  <a:pt x="1802630" y="518377"/>
                  <a:pt x="1865971" y="516674"/>
                  <a:pt x="1929161" y="512957"/>
                </a:cubicBezTo>
                <a:lnTo>
                  <a:pt x="2007220" y="501805"/>
                </a:lnTo>
                <a:cubicBezTo>
                  <a:pt x="2029567" y="498367"/>
                  <a:pt x="2051744" y="493851"/>
                  <a:pt x="2074127" y="490654"/>
                </a:cubicBezTo>
                <a:cubicBezTo>
                  <a:pt x="2103794" y="486416"/>
                  <a:pt x="2133600" y="483220"/>
                  <a:pt x="2163337" y="479503"/>
                </a:cubicBezTo>
                <a:cubicBezTo>
                  <a:pt x="2257601" y="486754"/>
                  <a:pt x="2318656" y="489804"/>
                  <a:pt x="2408664" y="501805"/>
                </a:cubicBezTo>
                <a:cubicBezTo>
                  <a:pt x="2431076" y="504793"/>
                  <a:pt x="2453269" y="509240"/>
                  <a:pt x="2475571" y="512957"/>
                </a:cubicBezTo>
                <a:cubicBezTo>
                  <a:pt x="2494156" y="520391"/>
                  <a:pt x="2511986" y="530101"/>
                  <a:pt x="2531327" y="535259"/>
                </a:cubicBezTo>
                <a:cubicBezTo>
                  <a:pt x="2698377" y="579805"/>
                  <a:pt x="2587192" y="540863"/>
                  <a:pt x="2698595" y="568713"/>
                </a:cubicBezTo>
                <a:cubicBezTo>
                  <a:pt x="2728332" y="576147"/>
                  <a:pt x="2757341" y="587630"/>
                  <a:pt x="2787805" y="591015"/>
                </a:cubicBezTo>
                <a:cubicBezTo>
                  <a:pt x="2917951" y="605475"/>
                  <a:pt x="2854766" y="597991"/>
                  <a:pt x="2977376" y="613318"/>
                </a:cubicBezTo>
                <a:cubicBezTo>
                  <a:pt x="3059152" y="609601"/>
                  <a:pt x="3142118" y="616556"/>
                  <a:pt x="3222703" y="602166"/>
                </a:cubicBezTo>
                <a:cubicBezTo>
                  <a:pt x="3249090" y="597454"/>
                  <a:pt x="3289610" y="557561"/>
                  <a:pt x="3289610" y="557561"/>
                </a:cubicBezTo>
                <a:lnTo>
                  <a:pt x="3334215" y="490654"/>
                </a:lnTo>
                <a:lnTo>
                  <a:pt x="3356517" y="457200"/>
                </a:lnTo>
                <a:cubicBezTo>
                  <a:pt x="3376467" y="377406"/>
                  <a:pt x="3378196" y="390475"/>
                  <a:pt x="3356517" y="267630"/>
                </a:cubicBezTo>
                <a:cubicBezTo>
                  <a:pt x="3351954" y="241772"/>
                  <a:pt x="3331776" y="216975"/>
                  <a:pt x="3311912" y="200722"/>
                </a:cubicBezTo>
                <a:cubicBezTo>
                  <a:pt x="3146534" y="65412"/>
                  <a:pt x="3272395" y="166943"/>
                  <a:pt x="3155795" y="89210"/>
                </a:cubicBezTo>
                <a:cubicBezTo>
                  <a:pt x="3140331" y="78901"/>
                  <a:pt x="3127814" y="64068"/>
                  <a:pt x="3111191" y="55757"/>
                </a:cubicBezTo>
                <a:cubicBezTo>
                  <a:pt x="3062234" y="31279"/>
                  <a:pt x="3016087" y="16622"/>
                  <a:pt x="2966225" y="0"/>
                </a:cubicBezTo>
                <a:cubicBezTo>
                  <a:pt x="2735766" y="3717"/>
                  <a:pt x="2505138" y="1557"/>
                  <a:pt x="2274849" y="11152"/>
                </a:cubicBezTo>
                <a:cubicBezTo>
                  <a:pt x="2236975" y="12730"/>
                  <a:pt x="2201132" y="30547"/>
                  <a:pt x="2163337" y="33454"/>
                </a:cubicBezTo>
                <a:lnTo>
                  <a:pt x="2018371" y="44605"/>
                </a:lnTo>
                <a:cubicBezTo>
                  <a:pt x="2007220" y="48322"/>
                  <a:pt x="1995923" y="51630"/>
                  <a:pt x="1984917" y="55757"/>
                </a:cubicBezTo>
                <a:cubicBezTo>
                  <a:pt x="1966175" y="62785"/>
                  <a:pt x="1948334" y="72307"/>
                  <a:pt x="1929161" y="78059"/>
                </a:cubicBezTo>
                <a:cubicBezTo>
                  <a:pt x="1869900" y="95837"/>
                  <a:pt x="1761138" y="97782"/>
                  <a:pt x="1717288" y="100361"/>
                </a:cubicBezTo>
                <a:lnTo>
                  <a:pt x="1494264" y="111513"/>
                </a:lnTo>
                <a:lnTo>
                  <a:pt x="1427356" y="133815"/>
                </a:lnTo>
                <a:lnTo>
                  <a:pt x="1393903" y="144966"/>
                </a:lnTo>
                <a:cubicBezTo>
                  <a:pt x="1252660" y="141043"/>
                  <a:pt x="1111454" y="133815"/>
                  <a:pt x="970156" y="13381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050B586-DF90-DA42-8089-FD64F8C0C76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315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A9426-F08C-AA4B-A92F-77B685AC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2509" y="0"/>
            <a:ext cx="1027328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61DAE-50F5-0E41-AB2E-3FCC4EE24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" y="-65425"/>
            <a:ext cx="8901547" cy="6923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6C79C-3F41-7F44-97E6-29A1AC2F9AD7}"/>
              </a:ext>
            </a:extLst>
          </p:cNvPr>
          <p:cNvSpPr txBox="1"/>
          <p:nvPr/>
        </p:nvSpPr>
        <p:spPr>
          <a:xfrm>
            <a:off x="821410" y="4975896"/>
            <a:ext cx="7639817" cy="1477328"/>
          </a:xfrm>
          <a:prstGeom prst="rect">
            <a:avLst/>
          </a:prstGeom>
          <a:solidFill>
            <a:srgbClr val="FFFFFF">
              <a:alpha val="8784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halkboard" panose="03050602040202020205" pitchFamily="66" charset="77"/>
              </a:rPr>
              <a:t>He </a:t>
            </a:r>
            <a:r>
              <a:rPr lang="en-US" sz="3000" dirty="0" err="1">
                <a:latin typeface="Chalkboard" panose="03050602040202020205" pitchFamily="66" charset="77"/>
              </a:rPr>
              <a:t>visto</a:t>
            </a:r>
            <a:r>
              <a:rPr lang="en-US" sz="3000" dirty="0">
                <a:latin typeface="Chalkboard" panose="03050602040202020205" pitchFamily="66" charset="77"/>
              </a:rPr>
              <a:t> personas </a:t>
            </a:r>
            <a:r>
              <a:rPr lang="en-US" sz="3000" dirty="0" err="1">
                <a:latin typeface="Chalkboard" panose="03050602040202020205" pitchFamily="66" charset="77"/>
              </a:rPr>
              <a:t>en</a:t>
            </a:r>
            <a:r>
              <a:rPr lang="en-US" sz="3000" dirty="0">
                <a:latin typeface="Chalkboard" panose="03050602040202020205" pitchFamily="66" charset="77"/>
              </a:rPr>
              <a:t> Stanford </a:t>
            </a:r>
            <a:r>
              <a:rPr lang="en-US" sz="3000" dirty="0" err="1">
                <a:latin typeface="Chalkboard" panose="03050602040202020205" pitchFamily="66" charset="77"/>
              </a:rPr>
              <a:t>creando</a:t>
            </a:r>
            <a:r>
              <a:rPr lang="en-US" sz="3000" dirty="0">
                <a:latin typeface="Chalkboard" panose="03050602040202020205" pitchFamily="66" charset="77"/>
              </a:rPr>
              <a:t> </a:t>
            </a:r>
            <a:r>
              <a:rPr lang="en-US" sz="3000" dirty="0" err="1">
                <a:latin typeface="Chalkboard" panose="03050602040202020205" pitchFamily="66" charset="77"/>
              </a:rPr>
              <a:t>cosas</a:t>
            </a:r>
            <a:r>
              <a:rPr lang="en-US" sz="3000" dirty="0">
                <a:latin typeface="Chalkboard" panose="03050602040202020205" pitchFamily="66" charset="77"/>
              </a:rPr>
              <a:t> solo con </a:t>
            </a:r>
            <a:r>
              <a:rPr lang="en-US" sz="3000" dirty="0" err="1">
                <a:latin typeface="Chalkboard" panose="03050602040202020205" pitchFamily="66" charset="77"/>
              </a:rPr>
              <a:t>sus</a:t>
            </a:r>
            <a:r>
              <a:rPr lang="en-US" sz="3000" dirty="0">
                <a:latin typeface="Chalkboard" panose="03050602040202020205" pitchFamily="66" charset="77"/>
              </a:rPr>
              <a:t> </a:t>
            </a:r>
            <a:r>
              <a:rPr lang="en-US" sz="3000" dirty="0" err="1">
                <a:latin typeface="Chalkboard" panose="03050602040202020205" pitchFamily="66" charset="77"/>
              </a:rPr>
              <a:t>mentes</a:t>
            </a:r>
            <a:r>
              <a:rPr lang="en-US" sz="3000" dirty="0">
                <a:latin typeface="Chalkboard" panose="03050602040202020205" pitchFamily="66" charset="77"/>
              </a:rPr>
              <a:t> y </a:t>
            </a:r>
            <a:r>
              <a:rPr lang="en-US" sz="3000" dirty="0" err="1">
                <a:latin typeface="Chalkboard" panose="03050602040202020205" pitchFamily="66" charset="77"/>
              </a:rPr>
              <a:t>sus</a:t>
            </a:r>
            <a:r>
              <a:rPr lang="en-US" sz="3000" dirty="0">
                <a:latin typeface="Chalkboard" panose="03050602040202020205" pitchFamily="66" charset="77"/>
              </a:rPr>
              <a:t> </a:t>
            </a:r>
            <a:r>
              <a:rPr lang="en-US" sz="3000" dirty="0" err="1">
                <a:latin typeface="Chalkboard" panose="03050602040202020205" pitchFamily="66" charset="77"/>
              </a:rPr>
              <a:t>computadores</a:t>
            </a:r>
            <a:r>
              <a:rPr lang="en-US" sz="3000" dirty="0">
                <a:latin typeface="Chalkboard" panose="03050602040202020205" pitchFamily="66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78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33532" y="2730022"/>
            <a:ext cx="243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Si no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haces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una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pausa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,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humanos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no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podrán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verlo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3" name="Freeform 2"/>
          <p:cNvSpPr/>
          <p:nvPr/>
        </p:nvSpPr>
        <p:spPr>
          <a:xfrm>
            <a:off x="1918010" y="3311912"/>
            <a:ext cx="2174488" cy="814039"/>
          </a:xfrm>
          <a:custGeom>
            <a:avLst/>
            <a:gdLst>
              <a:gd name="connsiteX0" fmla="*/ 1527717 w 2174488"/>
              <a:gd name="connsiteY0" fmla="*/ 111512 h 814039"/>
              <a:gd name="connsiteX1" fmla="*/ 1148575 w 2174488"/>
              <a:gd name="connsiteY1" fmla="*/ 111512 h 814039"/>
              <a:gd name="connsiteX2" fmla="*/ 1070517 w 2174488"/>
              <a:gd name="connsiteY2" fmla="*/ 89210 h 814039"/>
              <a:gd name="connsiteX3" fmla="*/ 992458 w 2174488"/>
              <a:gd name="connsiteY3" fmla="*/ 78059 h 814039"/>
              <a:gd name="connsiteX4" fmla="*/ 914400 w 2174488"/>
              <a:gd name="connsiteY4" fmla="*/ 55756 h 814039"/>
              <a:gd name="connsiteX5" fmla="*/ 847492 w 2174488"/>
              <a:gd name="connsiteY5" fmla="*/ 33454 h 814039"/>
              <a:gd name="connsiteX6" fmla="*/ 747131 w 2174488"/>
              <a:gd name="connsiteY6" fmla="*/ 11151 h 814039"/>
              <a:gd name="connsiteX7" fmla="*/ 702527 w 2174488"/>
              <a:gd name="connsiteY7" fmla="*/ 0 h 814039"/>
              <a:gd name="connsiteX8" fmla="*/ 211873 w 2174488"/>
              <a:gd name="connsiteY8" fmla="*/ 11151 h 814039"/>
              <a:gd name="connsiteX9" fmla="*/ 178419 w 2174488"/>
              <a:gd name="connsiteY9" fmla="*/ 33454 h 814039"/>
              <a:gd name="connsiteX10" fmla="*/ 111512 w 2174488"/>
              <a:gd name="connsiteY10" fmla="*/ 89210 h 814039"/>
              <a:gd name="connsiteX11" fmla="*/ 89210 w 2174488"/>
              <a:gd name="connsiteY11" fmla="*/ 122664 h 814039"/>
              <a:gd name="connsiteX12" fmla="*/ 66907 w 2174488"/>
              <a:gd name="connsiteY12" fmla="*/ 144966 h 814039"/>
              <a:gd name="connsiteX13" fmla="*/ 33453 w 2174488"/>
              <a:gd name="connsiteY13" fmla="*/ 200722 h 814039"/>
              <a:gd name="connsiteX14" fmla="*/ 11151 w 2174488"/>
              <a:gd name="connsiteY14" fmla="*/ 278781 h 814039"/>
              <a:gd name="connsiteX15" fmla="*/ 0 w 2174488"/>
              <a:gd name="connsiteY15" fmla="*/ 312234 h 814039"/>
              <a:gd name="connsiteX16" fmla="*/ 11151 w 2174488"/>
              <a:gd name="connsiteY16" fmla="*/ 501805 h 814039"/>
              <a:gd name="connsiteX17" fmla="*/ 22302 w 2174488"/>
              <a:gd name="connsiteY17" fmla="*/ 535259 h 814039"/>
              <a:gd name="connsiteX18" fmla="*/ 66907 w 2174488"/>
              <a:gd name="connsiteY18" fmla="*/ 591015 h 814039"/>
              <a:gd name="connsiteX19" fmla="*/ 100361 w 2174488"/>
              <a:gd name="connsiteY19" fmla="*/ 613317 h 814039"/>
              <a:gd name="connsiteX20" fmla="*/ 144966 w 2174488"/>
              <a:gd name="connsiteY20" fmla="*/ 646771 h 814039"/>
              <a:gd name="connsiteX21" fmla="*/ 189570 w 2174488"/>
              <a:gd name="connsiteY21" fmla="*/ 657922 h 814039"/>
              <a:gd name="connsiteX22" fmla="*/ 301083 w 2174488"/>
              <a:gd name="connsiteY22" fmla="*/ 702527 h 814039"/>
              <a:gd name="connsiteX23" fmla="*/ 356839 w 2174488"/>
              <a:gd name="connsiteY23" fmla="*/ 724829 h 814039"/>
              <a:gd name="connsiteX24" fmla="*/ 446049 w 2174488"/>
              <a:gd name="connsiteY24" fmla="*/ 747132 h 814039"/>
              <a:gd name="connsiteX25" fmla="*/ 512956 w 2174488"/>
              <a:gd name="connsiteY25" fmla="*/ 769434 h 814039"/>
              <a:gd name="connsiteX26" fmla="*/ 613317 w 2174488"/>
              <a:gd name="connsiteY26" fmla="*/ 780586 h 814039"/>
              <a:gd name="connsiteX27" fmla="*/ 724829 w 2174488"/>
              <a:gd name="connsiteY27" fmla="*/ 802888 h 814039"/>
              <a:gd name="connsiteX28" fmla="*/ 780585 w 2174488"/>
              <a:gd name="connsiteY28" fmla="*/ 814039 h 814039"/>
              <a:gd name="connsiteX29" fmla="*/ 1895707 w 2174488"/>
              <a:gd name="connsiteY29" fmla="*/ 802888 h 814039"/>
              <a:gd name="connsiteX30" fmla="*/ 1940312 w 2174488"/>
              <a:gd name="connsiteY30" fmla="*/ 791737 h 814039"/>
              <a:gd name="connsiteX31" fmla="*/ 2018370 w 2174488"/>
              <a:gd name="connsiteY31" fmla="*/ 758283 h 814039"/>
              <a:gd name="connsiteX32" fmla="*/ 2085278 w 2174488"/>
              <a:gd name="connsiteY32" fmla="*/ 713678 h 814039"/>
              <a:gd name="connsiteX33" fmla="*/ 2129883 w 2174488"/>
              <a:gd name="connsiteY33" fmla="*/ 657922 h 814039"/>
              <a:gd name="connsiteX34" fmla="*/ 2152185 w 2174488"/>
              <a:gd name="connsiteY34" fmla="*/ 624468 h 814039"/>
              <a:gd name="connsiteX35" fmla="*/ 2163336 w 2174488"/>
              <a:gd name="connsiteY35" fmla="*/ 579864 h 814039"/>
              <a:gd name="connsiteX36" fmla="*/ 2174488 w 2174488"/>
              <a:gd name="connsiteY36" fmla="*/ 546410 h 814039"/>
              <a:gd name="connsiteX37" fmla="*/ 2163336 w 2174488"/>
              <a:gd name="connsiteY37" fmla="*/ 379142 h 814039"/>
              <a:gd name="connsiteX38" fmla="*/ 2141034 w 2174488"/>
              <a:gd name="connsiteY38" fmla="*/ 345688 h 814039"/>
              <a:gd name="connsiteX39" fmla="*/ 2074127 w 2174488"/>
              <a:gd name="connsiteY39" fmla="*/ 289932 h 814039"/>
              <a:gd name="connsiteX40" fmla="*/ 2029522 w 2174488"/>
              <a:gd name="connsiteY40" fmla="*/ 267629 h 814039"/>
              <a:gd name="connsiteX41" fmla="*/ 1940312 w 2174488"/>
              <a:gd name="connsiteY41" fmla="*/ 211873 h 814039"/>
              <a:gd name="connsiteX42" fmla="*/ 1895707 w 2174488"/>
              <a:gd name="connsiteY42" fmla="*/ 178420 h 814039"/>
              <a:gd name="connsiteX43" fmla="*/ 1839951 w 2174488"/>
              <a:gd name="connsiteY43" fmla="*/ 156117 h 814039"/>
              <a:gd name="connsiteX44" fmla="*/ 1795346 w 2174488"/>
              <a:gd name="connsiteY44" fmla="*/ 133815 h 814039"/>
              <a:gd name="connsiteX45" fmla="*/ 1761892 w 2174488"/>
              <a:gd name="connsiteY45" fmla="*/ 122664 h 814039"/>
              <a:gd name="connsiteX46" fmla="*/ 1717288 w 2174488"/>
              <a:gd name="connsiteY46" fmla="*/ 100361 h 814039"/>
              <a:gd name="connsiteX47" fmla="*/ 1605775 w 2174488"/>
              <a:gd name="connsiteY47" fmla="*/ 78059 h 814039"/>
              <a:gd name="connsiteX48" fmla="*/ 1572322 w 2174488"/>
              <a:gd name="connsiteY48" fmla="*/ 66908 h 814039"/>
              <a:gd name="connsiteX49" fmla="*/ 1237785 w 2174488"/>
              <a:gd name="connsiteY49" fmla="*/ 55756 h 81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74488" h="814039">
                <a:moveTo>
                  <a:pt x="1527717" y="111512"/>
                </a:moveTo>
                <a:cubicBezTo>
                  <a:pt x="1372226" y="142612"/>
                  <a:pt x="1456591" y="130180"/>
                  <a:pt x="1148575" y="111512"/>
                </a:cubicBezTo>
                <a:cubicBezTo>
                  <a:pt x="1108806" y="109102"/>
                  <a:pt x="1106055" y="96317"/>
                  <a:pt x="1070517" y="89210"/>
                </a:cubicBezTo>
                <a:cubicBezTo>
                  <a:pt x="1044744" y="84055"/>
                  <a:pt x="1018478" y="81776"/>
                  <a:pt x="992458" y="78059"/>
                </a:cubicBezTo>
                <a:cubicBezTo>
                  <a:pt x="880051" y="40590"/>
                  <a:pt x="1054396" y="97755"/>
                  <a:pt x="914400" y="55756"/>
                </a:cubicBezTo>
                <a:cubicBezTo>
                  <a:pt x="891882" y="49001"/>
                  <a:pt x="870010" y="40209"/>
                  <a:pt x="847492" y="33454"/>
                </a:cubicBezTo>
                <a:cubicBezTo>
                  <a:pt x="808645" y="21800"/>
                  <a:pt x="788055" y="20245"/>
                  <a:pt x="747131" y="11151"/>
                </a:cubicBezTo>
                <a:cubicBezTo>
                  <a:pt x="732170" y="7826"/>
                  <a:pt x="717395" y="3717"/>
                  <a:pt x="702527" y="0"/>
                </a:cubicBezTo>
                <a:cubicBezTo>
                  <a:pt x="538976" y="3717"/>
                  <a:pt x="375134" y="730"/>
                  <a:pt x="211873" y="11151"/>
                </a:cubicBezTo>
                <a:cubicBezTo>
                  <a:pt x="198498" y="12005"/>
                  <a:pt x="188715" y="24874"/>
                  <a:pt x="178419" y="33454"/>
                </a:cubicBezTo>
                <a:cubicBezTo>
                  <a:pt x="92566" y="104999"/>
                  <a:pt x="194566" y="33843"/>
                  <a:pt x="111512" y="89210"/>
                </a:cubicBezTo>
                <a:cubicBezTo>
                  <a:pt x="104078" y="100361"/>
                  <a:pt x="97582" y="112199"/>
                  <a:pt x="89210" y="122664"/>
                </a:cubicBezTo>
                <a:cubicBezTo>
                  <a:pt x="82642" y="130874"/>
                  <a:pt x="72316" y="135951"/>
                  <a:pt x="66907" y="144966"/>
                </a:cubicBezTo>
                <a:cubicBezTo>
                  <a:pt x="23479" y="217345"/>
                  <a:pt x="89964" y="144214"/>
                  <a:pt x="33453" y="200722"/>
                </a:cubicBezTo>
                <a:cubicBezTo>
                  <a:pt x="6715" y="280939"/>
                  <a:pt x="39157" y="180758"/>
                  <a:pt x="11151" y="278781"/>
                </a:cubicBezTo>
                <a:cubicBezTo>
                  <a:pt x="7922" y="290083"/>
                  <a:pt x="3717" y="301083"/>
                  <a:pt x="0" y="312234"/>
                </a:cubicBezTo>
                <a:cubicBezTo>
                  <a:pt x="3717" y="375424"/>
                  <a:pt x="4853" y="438820"/>
                  <a:pt x="11151" y="501805"/>
                </a:cubicBezTo>
                <a:cubicBezTo>
                  <a:pt x="12321" y="513501"/>
                  <a:pt x="17045" y="524745"/>
                  <a:pt x="22302" y="535259"/>
                </a:cubicBezTo>
                <a:cubicBezTo>
                  <a:pt x="31960" y="554574"/>
                  <a:pt x="49623" y="577188"/>
                  <a:pt x="66907" y="591015"/>
                </a:cubicBezTo>
                <a:cubicBezTo>
                  <a:pt x="77372" y="599387"/>
                  <a:pt x="89455" y="605527"/>
                  <a:pt x="100361" y="613317"/>
                </a:cubicBezTo>
                <a:cubicBezTo>
                  <a:pt x="115485" y="624120"/>
                  <a:pt x="128343" y="638459"/>
                  <a:pt x="144966" y="646771"/>
                </a:cubicBezTo>
                <a:cubicBezTo>
                  <a:pt x="158674" y="653625"/>
                  <a:pt x="174702" y="654205"/>
                  <a:pt x="189570" y="657922"/>
                </a:cubicBezTo>
                <a:cubicBezTo>
                  <a:pt x="290934" y="718740"/>
                  <a:pt x="198404" y="671724"/>
                  <a:pt x="301083" y="702527"/>
                </a:cubicBezTo>
                <a:cubicBezTo>
                  <a:pt x="320256" y="708279"/>
                  <a:pt x="337707" y="718942"/>
                  <a:pt x="356839" y="724829"/>
                </a:cubicBezTo>
                <a:cubicBezTo>
                  <a:pt x="386135" y="733843"/>
                  <a:pt x="416970" y="737439"/>
                  <a:pt x="446049" y="747132"/>
                </a:cubicBezTo>
                <a:cubicBezTo>
                  <a:pt x="468351" y="754566"/>
                  <a:pt x="489591" y="766838"/>
                  <a:pt x="512956" y="769434"/>
                </a:cubicBezTo>
                <a:cubicBezTo>
                  <a:pt x="546410" y="773151"/>
                  <a:pt x="580069" y="775336"/>
                  <a:pt x="613317" y="780586"/>
                </a:cubicBezTo>
                <a:cubicBezTo>
                  <a:pt x="650760" y="786498"/>
                  <a:pt x="687658" y="795454"/>
                  <a:pt x="724829" y="802888"/>
                </a:cubicBezTo>
                <a:lnTo>
                  <a:pt x="780585" y="814039"/>
                </a:lnTo>
                <a:lnTo>
                  <a:pt x="1895707" y="802888"/>
                </a:lnTo>
                <a:cubicBezTo>
                  <a:pt x="1911030" y="802593"/>
                  <a:pt x="1925576" y="795947"/>
                  <a:pt x="1940312" y="791737"/>
                </a:cubicBezTo>
                <a:cubicBezTo>
                  <a:pt x="1969680" y="783346"/>
                  <a:pt x="1991333" y="774506"/>
                  <a:pt x="2018370" y="758283"/>
                </a:cubicBezTo>
                <a:cubicBezTo>
                  <a:pt x="2041355" y="744492"/>
                  <a:pt x="2085278" y="713678"/>
                  <a:pt x="2085278" y="713678"/>
                </a:cubicBezTo>
                <a:cubicBezTo>
                  <a:pt x="2153927" y="610705"/>
                  <a:pt x="2066320" y="737377"/>
                  <a:pt x="2129883" y="657922"/>
                </a:cubicBezTo>
                <a:cubicBezTo>
                  <a:pt x="2138255" y="647457"/>
                  <a:pt x="2144751" y="635619"/>
                  <a:pt x="2152185" y="624468"/>
                </a:cubicBezTo>
                <a:cubicBezTo>
                  <a:pt x="2155902" y="609600"/>
                  <a:pt x="2159126" y="594600"/>
                  <a:pt x="2163336" y="579864"/>
                </a:cubicBezTo>
                <a:cubicBezTo>
                  <a:pt x="2166565" y="568562"/>
                  <a:pt x="2174488" y="558165"/>
                  <a:pt x="2174488" y="546410"/>
                </a:cubicBezTo>
                <a:cubicBezTo>
                  <a:pt x="2174488" y="490530"/>
                  <a:pt x="2172523" y="434261"/>
                  <a:pt x="2163336" y="379142"/>
                </a:cubicBezTo>
                <a:cubicBezTo>
                  <a:pt x="2161133" y="365922"/>
                  <a:pt x="2149614" y="355984"/>
                  <a:pt x="2141034" y="345688"/>
                </a:cubicBezTo>
                <a:cubicBezTo>
                  <a:pt x="2120067" y="320528"/>
                  <a:pt x="2102037" y="305881"/>
                  <a:pt x="2074127" y="289932"/>
                </a:cubicBezTo>
                <a:cubicBezTo>
                  <a:pt x="2059694" y="281684"/>
                  <a:pt x="2043881" y="276005"/>
                  <a:pt x="2029522" y="267629"/>
                </a:cubicBezTo>
                <a:cubicBezTo>
                  <a:pt x="1999232" y="249960"/>
                  <a:pt x="1968366" y="232913"/>
                  <a:pt x="1940312" y="211873"/>
                </a:cubicBezTo>
                <a:cubicBezTo>
                  <a:pt x="1925444" y="200722"/>
                  <a:pt x="1911953" y="187446"/>
                  <a:pt x="1895707" y="178420"/>
                </a:cubicBezTo>
                <a:cubicBezTo>
                  <a:pt x="1878209" y="168699"/>
                  <a:pt x="1858243" y="164247"/>
                  <a:pt x="1839951" y="156117"/>
                </a:cubicBezTo>
                <a:cubicBezTo>
                  <a:pt x="1824761" y="149366"/>
                  <a:pt x="1810625" y="140363"/>
                  <a:pt x="1795346" y="133815"/>
                </a:cubicBezTo>
                <a:cubicBezTo>
                  <a:pt x="1784542" y="129185"/>
                  <a:pt x="1772696" y="127294"/>
                  <a:pt x="1761892" y="122664"/>
                </a:cubicBezTo>
                <a:cubicBezTo>
                  <a:pt x="1746613" y="116116"/>
                  <a:pt x="1732853" y="106198"/>
                  <a:pt x="1717288" y="100361"/>
                </a:cubicBezTo>
                <a:cubicBezTo>
                  <a:pt x="1690674" y="90380"/>
                  <a:pt x="1628898" y="81913"/>
                  <a:pt x="1605775" y="78059"/>
                </a:cubicBezTo>
                <a:cubicBezTo>
                  <a:pt x="1594624" y="74342"/>
                  <a:pt x="1584053" y="67641"/>
                  <a:pt x="1572322" y="66908"/>
                </a:cubicBezTo>
                <a:cubicBezTo>
                  <a:pt x="1460965" y="59948"/>
                  <a:pt x="1349359" y="55756"/>
                  <a:pt x="1237785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54AA5FD-4355-8747-9364-27C6E717084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6376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1540" y="1577767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Mover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0100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3" y="1517270"/>
            <a:ext cx="6847984" cy="4351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SRect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new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</a:rPr>
              <a:t>SR</a:t>
            </a:r>
            <a:r>
              <a:rPr lang="en-US" b="1" dirty="0" err="1">
                <a:latin typeface="Courier New" charset="0"/>
              </a:rPr>
              <a:t>ect</a:t>
            </a:r>
            <a:r>
              <a:rPr lang="en-US" b="1" dirty="0">
                <a:latin typeface="Courier New" charset="0"/>
              </a:rPr>
              <a:t>(0, 250, 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TAMANO</a:t>
            </a:r>
            <a:r>
              <a:rPr lang="en-US" b="1" dirty="0">
                <a:latin typeface="Courier New" charset="0"/>
              </a:rPr>
              <a:t>, 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TAMANO</a:t>
            </a:r>
            <a:r>
              <a:rPr lang="en-US" b="1" dirty="0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   </a:t>
            </a:r>
            <a:r>
              <a:rPr lang="en-US" b="1" dirty="0" err="1">
                <a:latin typeface="Courier New" charset="0"/>
              </a:rPr>
              <a:t>r.cambiarRelleno</a:t>
            </a:r>
            <a:r>
              <a:rPr lang="en-US" b="1" dirty="0"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true);</a:t>
            </a:r>
            <a:endParaRPr lang="en-US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   </a:t>
            </a:r>
            <a:r>
              <a:rPr lang="en-US" b="1" dirty="0" err="1">
                <a:latin typeface="Courier New" charset="0"/>
              </a:rPr>
              <a:t>agregar</a:t>
            </a:r>
            <a:r>
              <a:rPr lang="en-US" b="1" dirty="0">
                <a:latin typeface="Courier New" charset="0"/>
              </a:rPr>
              <a:t>(r);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latin typeface="Courier New" charset="0"/>
              </a:rPr>
              <a:t>(true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>
                <a:latin typeface="Courier New" charset="0"/>
              </a:rPr>
              <a:t>r.moverse</a:t>
            </a:r>
            <a:r>
              <a:rPr lang="en-US" b="1" dirty="0">
                <a:latin typeface="Courier New" charset="0"/>
              </a:rPr>
              <a:t>(1, 0);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7549214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4656726-B9A3-6248-B8BB-C688E536BC7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Mover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30494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463726">
            <a:off x="2475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Primero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16CEF-708E-D649-B69F-C5FA5DB3444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2AC430-BAF3-C54A-92FE-D3195ECA5C81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E97C1-B9FE-3042-93AD-80FB104808FB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DB1DD-41D0-D941-AC81-897EF7B6414B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F50232B6-96CB-4F48-9905-1D53BC56FB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9824266-3611-A243-B79E-EA660A8B83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EB2F-EABC-F14F-A69E-6BFF78C91214}"/>
              </a:ext>
            </a:extLst>
          </p:cNvPr>
          <p:cNvSpPr txBox="1"/>
          <p:nvPr/>
        </p:nvSpPr>
        <p:spPr>
          <a:xfrm>
            <a:off x="1163782" y="1676400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0,0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352F23-7A5B-8845-B820-C3B388F3DA37}"/>
              </a:ext>
            </a:extLst>
          </p:cNvPr>
          <p:cNvSpPr txBox="1"/>
          <p:nvPr/>
        </p:nvSpPr>
        <p:spPr>
          <a:xfrm>
            <a:off x="7232074" y="548640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6,11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74F6C9-0A72-7A43-8457-DD5E9B0C4A44}"/>
              </a:ext>
            </a:extLst>
          </p:cNvPr>
          <p:cNvSpPr txBox="1"/>
          <p:nvPr/>
        </p:nvSpPr>
        <p:spPr>
          <a:xfrm>
            <a:off x="2549236" y="206432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1,1</a:t>
            </a:r>
          </a:p>
        </p:txBody>
      </p:sp>
    </p:spTree>
    <p:extLst>
      <p:ext uri="{BB962C8B-B14F-4D97-AF65-F5344CB8AC3E}">
        <p14:creationId xmlns:p14="http://schemas.microsoft.com/office/powerpoint/2010/main" val="7247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2620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150414" y="2812828"/>
            <a:ext cx="148232" cy="104083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64781" y="20295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3083" y="269339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88255" y="5932888"/>
            <a:ext cx="488980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El </a:t>
            </a:r>
            <a:r>
              <a:rPr lang="en-US" sz="2400" dirty="0" err="1">
                <a:latin typeface="Courier" charset="0"/>
              </a:rPr>
              <a:t>S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Oval</a:t>
            </a:r>
            <a:r>
              <a:rPr lang="en-US" sz="2400" dirty="0"/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sz="2400" dirty="0"/>
              <a:t> El </a:t>
            </a:r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toma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un </a:t>
            </a:r>
            <a:r>
              <a:rPr lang="en-US" sz="2400" dirty="0" err="1"/>
              <a:t>cambio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x y un </a:t>
            </a:r>
            <a:r>
              <a:rPr lang="en-US" sz="2400" dirty="0" err="1"/>
              <a:t>cambio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y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7AEA1F0-3EF8-C94F-95B8-2211A53D103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9B987-2E0C-F64A-B1FD-3F44F6A045A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0CB97-5844-ED47-987F-A222A51EEDDC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5E42CA-D536-0F45-8576-30D23FA9C14A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0C0AF0-E13E-B349-A20C-82B95DBD3C48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A39F1259-8D6C-B445-BA07-1860E1E0BA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9D951783-5682-9E45-9CFB-730048EF95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25EA9E-95B2-9A44-8C7C-B99E01B3EFCA}"/>
              </a:ext>
            </a:extLst>
          </p:cNvPr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Primero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F479BA-36D5-2844-B342-EBCF54496E31}"/>
              </a:ext>
            </a:extLst>
          </p:cNvPr>
          <p:cNvSpPr txBox="1"/>
          <p:nvPr/>
        </p:nvSpPr>
        <p:spPr>
          <a:xfrm>
            <a:off x="1163782" y="1676400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0,0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A1E711-0E98-3442-940B-33100294FBE0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3239698" y="286529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726317" y="3445091"/>
            <a:ext cx="301118" cy="157866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27249" y="266087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27249" y="2559176"/>
            <a:ext cx="1096804" cy="1241014"/>
            <a:chOff x="1758176" y="1968162"/>
            <a:chExt cx="1096804" cy="1241014"/>
          </a:xfrm>
        </p:grpSpPr>
        <p:sp>
          <p:nvSpPr>
            <p:cNvPr id="17" name="TextBox 16"/>
            <p:cNvSpPr txBox="1"/>
            <p:nvPr/>
          </p:nvSpPr>
          <p:spPr>
            <a:xfrm>
              <a:off x="2394598" y="196816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E3CCA25B-90D0-1948-8CEE-2AA94C799EC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011931-906C-B24D-B5D6-94C25EA404B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4E9D6-9C13-9647-842A-D76371B19378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E6341F-BA8F-E24F-A316-DDC9B6A33D82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1AA1BC-9173-CF46-A5E2-AFD238D300C3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4836DD32-9579-FE41-82EF-DA6E6AF500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5EBC5C6E-C5E7-8245-9A9A-FFACA7593F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4C73BB-8625-784E-B10C-E89D184999E3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F7B917-DD17-E94A-BC8A-97DBB08DEF5B}"/>
              </a:ext>
            </a:extLst>
          </p:cNvPr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Segundo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A2FE9F-386D-4E4E-BB92-130301F9DD38}"/>
              </a:ext>
            </a:extLst>
          </p:cNvPr>
          <p:cNvSpPr txBox="1"/>
          <p:nvPr/>
        </p:nvSpPr>
        <p:spPr>
          <a:xfrm>
            <a:off x="1163782" y="1676400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0,0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716DFA-3339-9940-858A-0EEDFCA6615A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C3AD95-E2A8-7E47-B12F-A5079283A67A}"/>
              </a:ext>
            </a:extLst>
          </p:cNvPr>
          <p:cNvSpPr txBox="1"/>
          <p:nvPr/>
        </p:nvSpPr>
        <p:spPr>
          <a:xfrm>
            <a:off x="2895600" y="2258290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2,2</a:t>
            </a:r>
          </a:p>
        </p:txBody>
      </p: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Tercero</a:t>
            </a:r>
            <a:r>
              <a:rPr lang="en-US" sz="2400" dirty="0"/>
              <a:t>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3672211" y="346281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3052703" y="411734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429941" y="2645625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72806" y="33413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25851" y="3158966"/>
            <a:ext cx="1260907" cy="1187501"/>
            <a:chOff x="1576553" y="2043845"/>
            <a:chExt cx="1260907" cy="1187501"/>
          </a:xfrm>
        </p:grpSpPr>
        <p:sp>
          <p:nvSpPr>
            <p:cNvPr id="26" name="TextBox 25"/>
            <p:cNvSpPr txBox="1"/>
            <p:nvPr/>
          </p:nvSpPr>
          <p:spPr>
            <a:xfrm>
              <a:off x="2377078" y="204384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76553" y="286201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28" name="Rectangle 2">
            <a:extLst>
              <a:ext uri="{FF2B5EF4-FFF2-40B4-BE49-F238E27FC236}">
                <a16:creationId xmlns:a16="http://schemas.microsoft.com/office/drawing/2014/main" id="{A6D299BC-BC6C-D448-856A-B29397324EE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600BA6-719C-3243-AC85-87D510D95DAB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B5BB7-31D6-664D-9405-E7265DD35280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6CAA9-A06C-C342-BD0A-2F26E9F4749C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F52FF-01C9-4B49-85A7-755C7671F307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0C6B6D39-6F65-E045-B5E1-55ED9285D6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8FC0BAFC-C7AB-FB4B-8069-1F04333788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5516E9-9BF4-1F48-AD80-ECFAFA681E6A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A8A2F-5576-A945-9456-FD0CC283C272}"/>
              </a:ext>
            </a:extLst>
          </p:cNvPr>
          <p:cNvSpPr txBox="1"/>
          <p:nvPr/>
        </p:nvSpPr>
        <p:spPr>
          <a:xfrm>
            <a:off x="1163782" y="1676400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0,0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A2F3FD-C547-5B45-90F0-57416A42918C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6C3763-9816-A247-A8F3-FD5281619D24}"/>
              </a:ext>
            </a:extLst>
          </p:cNvPr>
          <p:cNvSpPr txBox="1"/>
          <p:nvPr/>
        </p:nvSpPr>
        <p:spPr>
          <a:xfrm>
            <a:off x="3131127" y="288174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3,3</a:t>
            </a:r>
          </a:p>
        </p:txBody>
      </p: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pasa</a:t>
            </a:r>
            <a:r>
              <a:rPr lang="en-US" sz="2400" dirty="0"/>
              <a:t> </a:t>
            </a:r>
            <a:r>
              <a:rPr lang="en-US" sz="2400" dirty="0" err="1"/>
              <a:t>cuando</a:t>
            </a:r>
            <a:r>
              <a:rPr lang="en-US" sz="2400" dirty="0"/>
              <a:t> </a:t>
            </a:r>
            <a:r>
              <a:rPr lang="en-US" sz="2400" dirty="0" err="1"/>
              <a:t>chocamos</a:t>
            </a:r>
            <a:r>
              <a:rPr lang="en-US" sz="2400" dirty="0"/>
              <a:t> contra </a:t>
            </a:r>
            <a:r>
              <a:rPr lang="en-US" sz="2400" dirty="0" err="1"/>
              <a:t>una</a:t>
            </a:r>
            <a:r>
              <a:rPr lang="en-US" sz="2400" dirty="0"/>
              <a:t> pared?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49781" y="5071732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">
            <a:extLst>
              <a:ext uri="{FF2B5EF4-FFF2-40B4-BE49-F238E27FC236}">
                <a16:creationId xmlns:a16="http://schemas.microsoft.com/office/drawing/2014/main" id="{08AA968D-E69D-8E48-85C1-98FB9180066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79BCD4-1251-894D-9C8A-DAB886D8AB8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56E09D-7D94-F04C-ABB3-BEE4D6B09517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F2E01-A562-7749-A222-D96BE4FDD1E3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CE2CB-E5B2-3542-8A0B-39D87C2A60E3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C8831A75-5E6E-BA4E-80AF-0DFA93D7BA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6606E6E7-1EFD-3844-9735-93B2F4B32C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BBAD5A-86A3-BC46-80C2-D96A33BDC177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E8096E-118E-B640-8608-6A2332909CA0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E68562-9709-B649-89C4-CAD6AEF9A6EB}"/>
              </a:ext>
            </a:extLst>
          </p:cNvPr>
          <p:cNvSpPr txBox="1"/>
          <p:nvPr/>
        </p:nvSpPr>
        <p:spPr>
          <a:xfrm>
            <a:off x="3643745" y="502919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6,6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3CCE6D-1D78-D245-8A78-F14E4CC9D9CA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51A149-D022-9344-94E6-D32F779F2366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386F5C5-9C70-0848-9CA0-A5392418DEFA}"/>
              </a:ext>
            </a:extLst>
          </p:cNvPr>
          <p:cNvSpPr/>
          <p:nvPr/>
        </p:nvSpPr>
        <p:spPr>
          <a:xfrm>
            <a:off x="0" y="2161309"/>
            <a:ext cx="1510145" cy="34913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551754-22E8-284D-BCB6-5C9C6E1F79F9}"/>
              </a:ext>
            </a:extLst>
          </p:cNvPr>
          <p:cNvSpPr/>
          <p:nvPr/>
        </p:nvSpPr>
        <p:spPr>
          <a:xfrm>
            <a:off x="0" y="1249279"/>
            <a:ext cx="1688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como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 van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a </a:t>
            </a:r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cambiar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7450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pasa</a:t>
            </a:r>
            <a:r>
              <a:rPr lang="en-US" sz="2400" dirty="0"/>
              <a:t> </a:t>
            </a:r>
            <a:r>
              <a:rPr lang="en-US" sz="2400" dirty="0" err="1"/>
              <a:t>cuando</a:t>
            </a:r>
            <a:r>
              <a:rPr lang="en-US" sz="2400" dirty="0"/>
              <a:t> </a:t>
            </a:r>
            <a:r>
              <a:rPr lang="en-US" sz="2400" dirty="0" err="1"/>
              <a:t>chocamos</a:t>
            </a:r>
            <a:r>
              <a:rPr lang="en-US" sz="2400" dirty="0"/>
              <a:t> contra </a:t>
            </a:r>
            <a:r>
              <a:rPr lang="en-US" sz="2400" dirty="0" err="1"/>
              <a:t>una</a:t>
            </a:r>
            <a:r>
              <a:rPr lang="en-US" sz="2400" dirty="0"/>
              <a:t> pared?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49781" y="5071732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4989451" y="4742742"/>
            <a:ext cx="525307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08AA968D-E69D-8E48-85C1-98FB9180066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79BCD4-1251-894D-9C8A-DAB886D8AB8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56E09D-7D94-F04C-ABB3-BEE4D6B09517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F2E01-A562-7749-A222-D96BE4FDD1E3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CE2CB-E5B2-3542-8A0B-39D87C2A60E3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C8831A75-5E6E-BA4E-80AF-0DFA93D7BA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6606E6E7-1EFD-3844-9735-93B2F4B32C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BBAD5A-86A3-BC46-80C2-D96A33BDC177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E8096E-118E-B640-8608-6A2332909CA0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E68562-9709-B649-89C4-CAD6AEF9A6EB}"/>
              </a:ext>
            </a:extLst>
          </p:cNvPr>
          <p:cNvSpPr txBox="1"/>
          <p:nvPr/>
        </p:nvSpPr>
        <p:spPr>
          <a:xfrm>
            <a:off x="3643745" y="502919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6,6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AD13109-F46F-154F-810E-EA13AC927F2F}"/>
              </a:ext>
            </a:extLst>
          </p:cNvPr>
          <p:cNvSpPr/>
          <p:nvPr/>
        </p:nvSpPr>
        <p:spPr>
          <a:xfrm>
            <a:off x="0" y="2161309"/>
            <a:ext cx="1510145" cy="34913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6E2BC7-A69C-B849-830D-845FA421D43B}"/>
              </a:ext>
            </a:extLst>
          </p:cNvPr>
          <p:cNvSpPr/>
          <p:nvPr/>
        </p:nvSpPr>
        <p:spPr>
          <a:xfrm>
            <a:off x="0" y="1249279"/>
            <a:ext cx="1688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como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 van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a </a:t>
            </a:r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cambiar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19954662">
            <a:off x="5159533" y="517654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19234" y="488160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 rot="3377460">
            <a:off x="4315135" y="573933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700007" y="574743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0F5C89BB-6254-5A46-AE50-AEC9EE65EA7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CB1F9E-A5DA-E649-B496-557E32E7E329}"/>
              </a:ext>
            </a:extLst>
          </p:cNvPr>
          <p:cNvGrpSpPr/>
          <p:nvPr/>
        </p:nvGrpSpPr>
        <p:grpSpPr>
          <a:xfrm>
            <a:off x="4349781" y="5071732"/>
            <a:ext cx="602165" cy="535258"/>
            <a:chOff x="1906859" y="2163337"/>
            <a:chExt cx="602165" cy="535258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E37554C-DD00-AD43-8093-43179E5B1151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6F82DE7-C3B7-A64C-B8EF-D979A1B1D6A4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5EB5CC4-DB49-BA40-80DB-52829572C544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C6B80D-B38C-814A-A52F-C0248F57F71E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2F9056-E396-9246-9A02-A0FB928F1D22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588F6F-9B92-D04C-A8E6-E120BC99F1D9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DA83DAB5-D572-034B-A226-18EE7A7F0C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F94644E2-F7B0-C449-88D9-32FEEE2D84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36CFBE-98CD-B147-9641-AA9CE51CDC09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E7ECB1-102B-F64C-A7A9-443D17D90D47}"/>
              </a:ext>
            </a:extLst>
          </p:cNvPr>
          <p:cNvSpPr txBox="1"/>
          <p:nvPr/>
        </p:nvSpPr>
        <p:spPr>
          <a:xfrm>
            <a:off x="3643745" y="502919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6,6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8DCEA5C-24CE-0243-9ED3-A27FF64AF981}"/>
              </a:ext>
            </a:extLst>
          </p:cNvPr>
          <p:cNvSpPr/>
          <p:nvPr/>
        </p:nvSpPr>
        <p:spPr>
          <a:xfrm>
            <a:off x="0" y="2161309"/>
            <a:ext cx="1510145" cy="34913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E2D634-0764-F942-91C7-7B075FDDFD42}"/>
              </a:ext>
            </a:extLst>
          </p:cNvPr>
          <p:cNvSpPr/>
          <p:nvPr/>
        </p:nvSpPr>
        <p:spPr>
          <a:xfrm>
            <a:off x="0" y="1249279"/>
            <a:ext cx="1688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como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 van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a </a:t>
            </a:r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cambiar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158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978791" y="2962642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capacidad</a:t>
            </a:r>
            <a:r>
              <a:rPr lang="en-US" sz="2400" dirty="0"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latin typeface="Chalkboard" panose="03050602040202020205" pitchFamily="66" charset="77"/>
              </a:rPr>
              <a:t>programar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comienzo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mi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viaje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FADC5-EBA1-CF45-A0A0-8393ED98ADD0}"/>
              </a:ext>
            </a:extLst>
          </p:cNvPr>
          <p:cNvSpPr txBox="1"/>
          <p:nvPr/>
        </p:nvSpPr>
        <p:spPr>
          <a:xfrm>
            <a:off x="2355273" y="5264727"/>
            <a:ext cx="568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0027FF"/>
                </a:solidFill>
                <a:latin typeface="Chalkboard" panose="03050602040202020205" pitchFamily="66" charset="77"/>
              </a:rPr>
              <a:t>yo</a:t>
            </a:r>
            <a:endParaRPr lang="en-US" sz="30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9EBE7-E497-474D-BCDE-3114C7F56CCD}"/>
              </a:ext>
            </a:extLst>
          </p:cNvPr>
          <p:cNvSpPr/>
          <p:nvPr/>
        </p:nvSpPr>
        <p:spPr>
          <a:xfrm>
            <a:off x="2371953" y="4546661"/>
            <a:ext cx="19762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rgbClr val="FF0000"/>
                </a:solidFill>
                <a:latin typeface="Chalkboard" panose="03050602040202020205" pitchFamily="66" charset="77"/>
              </a:rPr>
              <a:t>estudiante</a:t>
            </a:r>
            <a:endParaRPr lang="en-US" sz="3000" dirty="0">
              <a:solidFill>
                <a:srgbClr val="FF0000"/>
              </a:solidFill>
              <a:latin typeface="Chalkboard" panose="03050602040202020205" pitchFamily="66" charset="77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8795BE7-7B75-4345-80AD-D41755F95897}"/>
              </a:ext>
            </a:extLst>
          </p:cNvPr>
          <p:cNvSpPr/>
          <p:nvPr/>
        </p:nvSpPr>
        <p:spPr>
          <a:xfrm>
            <a:off x="4912963" y="4819973"/>
            <a:ext cx="464949" cy="812545"/>
          </a:xfrm>
          <a:custGeom>
            <a:avLst/>
            <a:gdLst>
              <a:gd name="connsiteX0" fmla="*/ 0 w 464949"/>
              <a:gd name="connsiteY0" fmla="*/ 30996 h 812545"/>
              <a:gd name="connsiteX1" fmla="*/ 108488 w 464949"/>
              <a:gd name="connsiteY1" fmla="*/ 46495 h 812545"/>
              <a:gd name="connsiteX2" fmla="*/ 170481 w 464949"/>
              <a:gd name="connsiteY2" fmla="*/ 30996 h 812545"/>
              <a:gd name="connsiteX3" fmla="*/ 294468 w 464949"/>
              <a:gd name="connsiteY3" fmla="*/ 0 h 812545"/>
              <a:gd name="connsiteX4" fmla="*/ 247973 w 464949"/>
              <a:gd name="connsiteY4" fmla="*/ 15498 h 812545"/>
              <a:gd name="connsiteX5" fmla="*/ 216976 w 464949"/>
              <a:gd name="connsiteY5" fmla="*/ 61993 h 812545"/>
              <a:gd name="connsiteX6" fmla="*/ 247973 w 464949"/>
              <a:gd name="connsiteY6" fmla="*/ 495946 h 812545"/>
              <a:gd name="connsiteX7" fmla="*/ 232474 w 464949"/>
              <a:gd name="connsiteY7" fmla="*/ 805912 h 812545"/>
              <a:gd name="connsiteX8" fmla="*/ 185979 w 464949"/>
              <a:gd name="connsiteY8" fmla="*/ 790413 h 812545"/>
              <a:gd name="connsiteX9" fmla="*/ 247973 w 464949"/>
              <a:gd name="connsiteY9" fmla="*/ 759417 h 812545"/>
              <a:gd name="connsiteX10" fmla="*/ 464949 w 464949"/>
              <a:gd name="connsiteY10" fmla="*/ 774915 h 81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4949" h="812545">
                <a:moveTo>
                  <a:pt x="0" y="30996"/>
                </a:moveTo>
                <a:cubicBezTo>
                  <a:pt x="36163" y="36162"/>
                  <a:pt x="71958" y="46495"/>
                  <a:pt x="108488" y="46495"/>
                </a:cubicBezTo>
                <a:cubicBezTo>
                  <a:pt x="129788" y="46495"/>
                  <a:pt x="150000" y="36848"/>
                  <a:pt x="170481" y="30996"/>
                </a:cubicBezTo>
                <a:cubicBezTo>
                  <a:pt x="213284" y="18766"/>
                  <a:pt x="247205" y="0"/>
                  <a:pt x="294468" y="0"/>
                </a:cubicBezTo>
                <a:cubicBezTo>
                  <a:pt x="310805" y="0"/>
                  <a:pt x="263471" y="10332"/>
                  <a:pt x="247973" y="15498"/>
                </a:cubicBezTo>
                <a:cubicBezTo>
                  <a:pt x="237641" y="30996"/>
                  <a:pt x="217785" y="43384"/>
                  <a:pt x="216976" y="61993"/>
                </a:cubicBezTo>
                <a:cubicBezTo>
                  <a:pt x="210171" y="218502"/>
                  <a:pt x="229459" y="347839"/>
                  <a:pt x="247973" y="495946"/>
                </a:cubicBezTo>
                <a:cubicBezTo>
                  <a:pt x="242807" y="599268"/>
                  <a:pt x="253786" y="704680"/>
                  <a:pt x="232474" y="805912"/>
                </a:cubicBezTo>
                <a:cubicBezTo>
                  <a:pt x="229108" y="821898"/>
                  <a:pt x="180813" y="805911"/>
                  <a:pt x="185979" y="790413"/>
                </a:cubicBezTo>
                <a:cubicBezTo>
                  <a:pt x="193285" y="768495"/>
                  <a:pt x="227308" y="769749"/>
                  <a:pt x="247973" y="759417"/>
                </a:cubicBezTo>
                <a:cubicBezTo>
                  <a:pt x="454602" y="775311"/>
                  <a:pt x="382093" y="774915"/>
                  <a:pt x="464949" y="77491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C1D86-0F31-BB4C-A900-96EB71741908}"/>
              </a:ext>
            </a:extLst>
          </p:cNvPr>
          <p:cNvSpPr txBox="1"/>
          <p:nvPr/>
        </p:nvSpPr>
        <p:spPr>
          <a:xfrm>
            <a:off x="5253925" y="4974956"/>
            <a:ext cx="169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10x </a:t>
            </a:r>
            <a:r>
              <a:rPr lang="en-US" sz="2400" dirty="0" err="1">
                <a:latin typeface="Chalkboard" panose="03050602040202020205" pitchFamily="66" charset="77"/>
              </a:rPr>
              <a:t>mejor</a:t>
            </a:r>
            <a:r>
              <a:rPr lang="en-US" sz="2400" dirty="0"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1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/>
      <p:bldP spid="21" grpId="0"/>
      <p:bldP spid="2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>
            <a:extLst>
              <a:ext uri="{FF2B5EF4-FFF2-40B4-BE49-F238E27FC236}">
                <a16:creationId xmlns:a16="http://schemas.microsoft.com/office/drawing/2014/main" id="{F94644E2-F7B0-C449-88D9-32FEEE2D84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19954662">
            <a:off x="5159533" y="517654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19234" y="488160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 rot="14416921">
            <a:off x="4370555" y="4561700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630734" y="456979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0F5C89BB-6254-5A46-AE50-AEC9EE65EA7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CB1F9E-A5DA-E649-B496-557E32E7E329}"/>
              </a:ext>
            </a:extLst>
          </p:cNvPr>
          <p:cNvGrpSpPr/>
          <p:nvPr/>
        </p:nvGrpSpPr>
        <p:grpSpPr>
          <a:xfrm>
            <a:off x="4349781" y="5071732"/>
            <a:ext cx="602165" cy="535258"/>
            <a:chOff x="1906859" y="2163337"/>
            <a:chExt cx="602165" cy="535258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E37554C-DD00-AD43-8093-43179E5B1151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6F82DE7-C3B7-A64C-B8EF-D979A1B1D6A4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5EB5CC4-DB49-BA40-80DB-52829572C544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C6B80D-B38C-814A-A52F-C0248F57F71E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2F9056-E396-9246-9A02-A0FB928F1D22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DA83DAB5-D572-034B-A226-18EE7A7F0C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36CFBE-98CD-B147-9641-AA9CE51CDC09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E7ECB1-102B-F64C-A7A9-443D17D90D47}"/>
              </a:ext>
            </a:extLst>
          </p:cNvPr>
          <p:cNvSpPr txBox="1"/>
          <p:nvPr/>
        </p:nvSpPr>
        <p:spPr>
          <a:xfrm>
            <a:off x="3643745" y="502919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6,6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8DCEA5C-24CE-0243-9ED3-A27FF64AF981}"/>
              </a:ext>
            </a:extLst>
          </p:cNvPr>
          <p:cNvSpPr/>
          <p:nvPr/>
        </p:nvSpPr>
        <p:spPr>
          <a:xfrm>
            <a:off x="0" y="2161309"/>
            <a:ext cx="1510145" cy="34913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E2D634-0764-F942-91C7-7B075FDDFD42}"/>
              </a:ext>
            </a:extLst>
          </p:cNvPr>
          <p:cNvSpPr/>
          <p:nvPr/>
        </p:nvSpPr>
        <p:spPr>
          <a:xfrm>
            <a:off x="0" y="1249279"/>
            <a:ext cx="1688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como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 van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a </a:t>
            </a:r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cambiar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BA3BD0-BFF6-2B41-A928-CE9558F17640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392057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7224" y="4591670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19954662">
            <a:off x="5545591" y="476504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492790" y="451118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 rot="14391036">
            <a:off x="4914694" y="4287431"/>
            <a:ext cx="332405" cy="213225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91140" y="419677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-1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A6D49D1-32B5-B240-B277-BE2E3A3803DA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2319E6-8C21-7D4A-BE22-DD0920FA1CAD}"/>
              </a:ext>
            </a:extLst>
          </p:cNvPr>
          <p:cNvSpPr txBox="1"/>
          <p:nvPr/>
        </p:nvSpPr>
        <p:spPr>
          <a:xfrm>
            <a:off x="1163782" y="1676400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0,0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2282E6-7BA0-1F45-A3A4-47D420A6BA23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1AEAFA-F65E-5F40-B295-7D0DD19478DF}"/>
              </a:ext>
            </a:extLst>
          </p:cNvPr>
          <p:cNvSpPr txBox="1"/>
          <p:nvPr/>
        </p:nvSpPr>
        <p:spPr>
          <a:xfrm>
            <a:off x="5195454" y="505690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7,5</a:t>
            </a:r>
          </a:p>
        </p:txBody>
      </p:sp>
    </p:spTree>
    <p:extLst>
      <p:ext uri="{BB962C8B-B14F-4D97-AF65-F5344CB8AC3E}">
        <p14:creationId xmlns:p14="http://schemas.microsoft.com/office/powerpoint/2010/main" val="1356075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5794751" y="3372470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A30DEAC-707D-9C46-A606-5A9902C9D5BB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E807EEC-AC4D-4748-BCED-85C62A6BCA78}"/>
              </a:ext>
            </a:extLst>
          </p:cNvPr>
          <p:cNvSpPr txBox="1"/>
          <p:nvPr/>
        </p:nvSpPr>
        <p:spPr>
          <a:xfrm>
            <a:off x="1163782" y="1676400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0,0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5215A2-CDEC-C94A-BB29-1E6CCA92F0FE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</p:spTree>
    <p:extLst>
      <p:ext uri="{BB962C8B-B14F-4D97-AF65-F5344CB8AC3E}">
        <p14:creationId xmlns:p14="http://schemas.microsoft.com/office/powerpoint/2010/main" val="2613729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6653733" y="2402652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6C07E4C-7009-5248-A133-348D6405E1BA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9EEA58-F02E-B547-BD3C-F6035877405D}"/>
              </a:ext>
            </a:extLst>
          </p:cNvPr>
          <p:cNvSpPr txBox="1"/>
          <p:nvPr/>
        </p:nvSpPr>
        <p:spPr>
          <a:xfrm>
            <a:off x="1163782" y="1676400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0,0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34D8AA-E998-C449-BAC5-B4F3BA213332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06566B-2217-B640-BE7C-17BFC0BC1118}"/>
              </a:ext>
            </a:extLst>
          </p:cNvPr>
          <p:cNvSpPr txBox="1"/>
          <p:nvPr/>
        </p:nvSpPr>
        <p:spPr>
          <a:xfrm>
            <a:off x="7370618" y="2424544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11,2</a:t>
            </a:r>
          </a:p>
        </p:txBody>
      </p:sp>
    </p:spTree>
    <p:extLst>
      <p:ext uri="{BB962C8B-B14F-4D97-AF65-F5344CB8AC3E}">
        <p14:creationId xmlns:p14="http://schemas.microsoft.com/office/powerpoint/2010/main" val="26002305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6653733" y="2402652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6C07E4C-7009-5248-A133-348D6405E1BA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34D8AA-E998-C449-BAC5-B4F3BA213332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06566B-2217-B640-BE7C-17BFC0BC1118}"/>
              </a:ext>
            </a:extLst>
          </p:cNvPr>
          <p:cNvSpPr txBox="1"/>
          <p:nvPr/>
        </p:nvSpPr>
        <p:spPr>
          <a:xfrm>
            <a:off x="7370618" y="2424544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11,2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284DD0A-C3B6-8146-95C1-7F1C3401EFA0}"/>
              </a:ext>
            </a:extLst>
          </p:cNvPr>
          <p:cNvSpPr/>
          <p:nvPr/>
        </p:nvSpPr>
        <p:spPr>
          <a:xfrm>
            <a:off x="0" y="2161309"/>
            <a:ext cx="1510145" cy="34913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39E680C-C027-9844-AF39-3C6CD0A6FE34}"/>
              </a:ext>
            </a:extLst>
          </p:cNvPr>
          <p:cNvSpPr/>
          <p:nvPr/>
        </p:nvSpPr>
        <p:spPr>
          <a:xfrm>
            <a:off x="0" y="1249279"/>
            <a:ext cx="1688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como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 van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a </a:t>
            </a:r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cambiar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19820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6653733" y="2402652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52FF836-B082-6446-9F96-8774D7DF0BD5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670764-4DC1-2C49-843F-1D138D1DDDE7}"/>
              </a:ext>
            </a:extLst>
          </p:cNvPr>
          <p:cNvSpPr txBox="1"/>
          <p:nvPr/>
        </p:nvSpPr>
        <p:spPr>
          <a:xfrm>
            <a:off x="1163782" y="1676400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0,0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C56F69-138C-2645-A7D7-8D0E435EDE5B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522D64-A140-6041-A706-9EBFFD6DE68E}"/>
              </a:ext>
            </a:extLst>
          </p:cNvPr>
          <p:cNvSpPr txBox="1"/>
          <p:nvPr/>
        </p:nvSpPr>
        <p:spPr>
          <a:xfrm>
            <a:off x="7370618" y="2424544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11,2</a:t>
            </a:r>
          </a:p>
        </p:txBody>
      </p:sp>
    </p:spTree>
    <p:extLst>
      <p:ext uri="{BB962C8B-B14F-4D97-AF65-F5344CB8AC3E}">
        <p14:creationId xmlns:p14="http://schemas.microsoft.com/office/powerpoint/2010/main" val="310670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5573079" y="1737634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124F0C-4F85-7149-BCCB-9BE04352F792}"/>
              </a:ext>
            </a:extLst>
          </p:cNvPr>
          <p:cNvGrpSpPr/>
          <p:nvPr/>
        </p:nvGrpSpPr>
        <p:grpSpPr>
          <a:xfrm>
            <a:off x="6238877" y="2118199"/>
            <a:ext cx="602165" cy="535258"/>
            <a:chOff x="1906859" y="2163337"/>
            <a:chExt cx="602165" cy="535258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51761E-E1E1-4443-858D-D526142FF4F0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07F9314-C076-AD45-8ED6-848B7DFDA44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88F731-D788-B545-8E50-E758BCE56D21}"/>
              </a:ext>
            </a:extLst>
          </p:cNvPr>
          <p:cNvGrpSpPr/>
          <p:nvPr/>
        </p:nvGrpSpPr>
        <p:grpSpPr>
          <a:xfrm>
            <a:off x="6709931" y="2478417"/>
            <a:ext cx="602165" cy="535258"/>
            <a:chOff x="1906859" y="2163337"/>
            <a:chExt cx="602165" cy="53525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C3D1F07-16A5-DD40-A026-4701C2D4E02D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AAEC93-2287-5749-BC16-A1F591909D8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237F2D7-D3AB-D04B-86F5-6B1D6E40F1D8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105A2AC-3CA3-CF42-8DFC-0AF3CF55EFEA}"/>
              </a:ext>
            </a:extLst>
          </p:cNvPr>
          <p:cNvSpPr/>
          <p:nvPr/>
        </p:nvSpPr>
        <p:spPr>
          <a:xfrm>
            <a:off x="0" y="2161309"/>
            <a:ext cx="1510145" cy="34913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387AF5-FEE7-0547-9372-652E59D34553}"/>
              </a:ext>
            </a:extLst>
          </p:cNvPr>
          <p:cNvSpPr/>
          <p:nvPr/>
        </p:nvSpPr>
        <p:spPr>
          <a:xfrm>
            <a:off x="0" y="1249279"/>
            <a:ext cx="1688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como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va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a </a:t>
            </a:r>
            <a:r>
              <a:rPr lang="en-US" sz="2400" dirty="0" err="1">
                <a:solidFill>
                  <a:srgbClr val="FF0000"/>
                </a:solidFill>
                <a:latin typeface="Chalkboard" panose="03050602040202020205" pitchFamily="66" charset="77"/>
              </a:rPr>
              <a:t>cambiar</a:t>
            </a:r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C6A3CC-BA7C-2A45-A044-CD21BE62D9E7}"/>
              </a:ext>
            </a:extLst>
          </p:cNvPr>
          <p:cNvSpPr txBox="1"/>
          <p:nvPr/>
        </p:nvSpPr>
        <p:spPr>
          <a:xfrm>
            <a:off x="1537855" y="134389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0,0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442BA5-4C55-704D-87B7-3697022ECCCE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0360BB-6845-5547-A825-7B74CCAB3696}"/>
              </a:ext>
            </a:extLst>
          </p:cNvPr>
          <p:cNvSpPr txBox="1"/>
          <p:nvPr/>
        </p:nvSpPr>
        <p:spPr>
          <a:xfrm>
            <a:off x="5389418" y="114992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9,0</a:t>
            </a:r>
          </a:p>
        </p:txBody>
      </p:sp>
    </p:spTree>
    <p:extLst>
      <p:ext uri="{BB962C8B-B14F-4D97-AF65-F5344CB8AC3E}">
        <p14:creationId xmlns:p14="http://schemas.microsoft.com/office/powerpoint/2010/main" val="28429824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429495" y="436418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5573079" y="1737634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124F0C-4F85-7149-BCCB-9BE04352F792}"/>
              </a:ext>
            </a:extLst>
          </p:cNvPr>
          <p:cNvGrpSpPr/>
          <p:nvPr/>
        </p:nvGrpSpPr>
        <p:grpSpPr>
          <a:xfrm>
            <a:off x="6238877" y="2118199"/>
            <a:ext cx="602165" cy="535258"/>
            <a:chOff x="1906859" y="2163337"/>
            <a:chExt cx="602165" cy="535258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51761E-E1E1-4443-858D-D526142FF4F0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07F9314-C076-AD45-8ED6-848B7DFDA44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88F731-D788-B545-8E50-E758BCE56D21}"/>
              </a:ext>
            </a:extLst>
          </p:cNvPr>
          <p:cNvGrpSpPr/>
          <p:nvPr/>
        </p:nvGrpSpPr>
        <p:grpSpPr>
          <a:xfrm>
            <a:off x="6709931" y="2478417"/>
            <a:ext cx="602165" cy="535258"/>
            <a:chOff x="1906859" y="2163337"/>
            <a:chExt cx="602165" cy="53525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C3D1F07-16A5-DD40-A026-4701C2D4E02D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AAEC93-2287-5749-BC16-A1F591909D8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7EA7965-8244-8843-A1AE-02B3651189B7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313127-AFC8-DC49-951B-9F1DFDB8D20F}"/>
              </a:ext>
            </a:extLst>
          </p:cNvPr>
          <p:cNvSpPr txBox="1"/>
          <p:nvPr/>
        </p:nvSpPr>
        <p:spPr>
          <a:xfrm>
            <a:off x="1163782" y="1676400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0,0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47A889-AB5F-2B40-B716-7129E4DA2691}"/>
              </a:ext>
            </a:extLst>
          </p:cNvPr>
          <p:cNvSpPr txBox="1"/>
          <p:nvPr/>
        </p:nvSpPr>
        <p:spPr>
          <a:xfrm>
            <a:off x="7079674" y="5444836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600,400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ABC488-969F-204F-B1CE-263A3426DBA7}"/>
              </a:ext>
            </a:extLst>
          </p:cNvPr>
          <p:cNvSpPr txBox="1"/>
          <p:nvPr/>
        </p:nvSpPr>
        <p:spPr>
          <a:xfrm>
            <a:off x="5389418" y="114992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pitchFamily="2" charset="0"/>
              </a:rPr>
              <a:t>9,0</a:t>
            </a:r>
          </a:p>
        </p:txBody>
      </p:sp>
    </p:spTree>
    <p:extLst>
      <p:ext uri="{BB962C8B-B14F-4D97-AF65-F5344CB8AC3E}">
        <p14:creationId xmlns:p14="http://schemas.microsoft.com/office/powerpoint/2010/main" val="4971820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02133" y="2589148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que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rebota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58605-E3D0-C94A-8D44-B4825BD6E0B0}"/>
              </a:ext>
            </a:extLst>
          </p:cNvPr>
          <p:cNvSpPr/>
          <p:nvPr/>
        </p:nvSpPr>
        <p:spPr>
          <a:xfrm>
            <a:off x="2687782" y="3034145"/>
            <a:ext cx="2396836" cy="1177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8799CC3-C7C8-C24E-9AF6-744F2E92616B}"/>
              </a:ext>
            </a:extLst>
          </p:cNvPr>
          <p:cNvSpPr/>
          <p:nvPr/>
        </p:nvSpPr>
        <p:spPr>
          <a:xfrm>
            <a:off x="2687782" y="3420491"/>
            <a:ext cx="5264727" cy="361800"/>
          </a:xfrm>
          <a:custGeom>
            <a:avLst/>
            <a:gdLst>
              <a:gd name="connsiteX0" fmla="*/ 0 w 5264727"/>
              <a:gd name="connsiteY0" fmla="*/ 126273 h 361800"/>
              <a:gd name="connsiteX1" fmla="*/ 1648691 w 5264727"/>
              <a:gd name="connsiteY1" fmla="*/ 126273 h 361800"/>
              <a:gd name="connsiteX2" fmla="*/ 1717963 w 5264727"/>
              <a:gd name="connsiteY2" fmla="*/ 112418 h 361800"/>
              <a:gd name="connsiteX3" fmla="*/ 1787236 w 5264727"/>
              <a:gd name="connsiteY3" fmla="*/ 84709 h 361800"/>
              <a:gd name="connsiteX4" fmla="*/ 1842654 w 5264727"/>
              <a:gd name="connsiteY4" fmla="*/ 70854 h 361800"/>
              <a:gd name="connsiteX5" fmla="*/ 1884218 w 5264727"/>
              <a:gd name="connsiteY5" fmla="*/ 57000 h 361800"/>
              <a:gd name="connsiteX6" fmla="*/ 2064327 w 5264727"/>
              <a:gd name="connsiteY6" fmla="*/ 43145 h 361800"/>
              <a:gd name="connsiteX7" fmla="*/ 2770909 w 5264727"/>
              <a:gd name="connsiteY7" fmla="*/ 57000 h 361800"/>
              <a:gd name="connsiteX8" fmla="*/ 2881745 w 5264727"/>
              <a:gd name="connsiteY8" fmla="*/ 70854 h 361800"/>
              <a:gd name="connsiteX9" fmla="*/ 3311236 w 5264727"/>
              <a:gd name="connsiteY9" fmla="*/ 98564 h 361800"/>
              <a:gd name="connsiteX10" fmla="*/ 3588327 w 5264727"/>
              <a:gd name="connsiteY10" fmla="*/ 126273 h 361800"/>
              <a:gd name="connsiteX11" fmla="*/ 3768436 w 5264727"/>
              <a:gd name="connsiteY11" fmla="*/ 153982 h 361800"/>
              <a:gd name="connsiteX12" fmla="*/ 4807527 w 5264727"/>
              <a:gd name="connsiteY12" fmla="*/ 140127 h 361800"/>
              <a:gd name="connsiteX13" fmla="*/ 5043054 w 5264727"/>
              <a:gd name="connsiteY13" fmla="*/ 126273 h 361800"/>
              <a:gd name="connsiteX14" fmla="*/ 5098473 w 5264727"/>
              <a:gd name="connsiteY14" fmla="*/ 112418 h 361800"/>
              <a:gd name="connsiteX15" fmla="*/ 5264727 w 5264727"/>
              <a:gd name="connsiteY15" fmla="*/ 84709 h 361800"/>
              <a:gd name="connsiteX16" fmla="*/ 5223163 w 5264727"/>
              <a:gd name="connsiteY16" fmla="*/ 70854 h 361800"/>
              <a:gd name="connsiteX17" fmla="*/ 5015345 w 5264727"/>
              <a:gd name="connsiteY17" fmla="*/ 29291 h 361800"/>
              <a:gd name="connsiteX18" fmla="*/ 4973782 w 5264727"/>
              <a:gd name="connsiteY18" fmla="*/ 15436 h 361800"/>
              <a:gd name="connsiteX19" fmla="*/ 5015345 w 5264727"/>
              <a:gd name="connsiteY19" fmla="*/ 1582 h 361800"/>
              <a:gd name="connsiteX20" fmla="*/ 5070763 w 5264727"/>
              <a:gd name="connsiteY20" fmla="*/ 43145 h 361800"/>
              <a:gd name="connsiteX21" fmla="*/ 5167745 w 5264727"/>
              <a:gd name="connsiteY21" fmla="*/ 84709 h 361800"/>
              <a:gd name="connsiteX22" fmla="*/ 5264727 w 5264727"/>
              <a:gd name="connsiteY22" fmla="*/ 126273 h 361800"/>
              <a:gd name="connsiteX23" fmla="*/ 5167745 w 5264727"/>
              <a:gd name="connsiteY23" fmla="*/ 195545 h 361800"/>
              <a:gd name="connsiteX24" fmla="*/ 5126182 w 5264727"/>
              <a:gd name="connsiteY24" fmla="*/ 237109 h 361800"/>
              <a:gd name="connsiteX25" fmla="*/ 5084618 w 5264727"/>
              <a:gd name="connsiteY25" fmla="*/ 264818 h 361800"/>
              <a:gd name="connsiteX26" fmla="*/ 5043054 w 5264727"/>
              <a:gd name="connsiteY26" fmla="*/ 306382 h 361800"/>
              <a:gd name="connsiteX27" fmla="*/ 4973782 w 5264727"/>
              <a:gd name="connsiteY27" fmla="*/ 361800 h 3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264727" h="361800">
                <a:moveTo>
                  <a:pt x="0" y="126273"/>
                </a:moveTo>
                <a:cubicBezTo>
                  <a:pt x="612895" y="202882"/>
                  <a:pt x="164771" y="151858"/>
                  <a:pt x="1648691" y="126273"/>
                </a:cubicBezTo>
                <a:cubicBezTo>
                  <a:pt x="1672235" y="125867"/>
                  <a:pt x="1695408" y="119185"/>
                  <a:pt x="1717963" y="112418"/>
                </a:cubicBezTo>
                <a:cubicBezTo>
                  <a:pt x="1741784" y="105272"/>
                  <a:pt x="1763643" y="92574"/>
                  <a:pt x="1787236" y="84709"/>
                </a:cubicBezTo>
                <a:cubicBezTo>
                  <a:pt x="1805300" y="78688"/>
                  <a:pt x="1824345" y="76085"/>
                  <a:pt x="1842654" y="70854"/>
                </a:cubicBezTo>
                <a:cubicBezTo>
                  <a:pt x="1856696" y="66842"/>
                  <a:pt x="1870363" y="61618"/>
                  <a:pt x="1884218" y="57000"/>
                </a:cubicBezTo>
                <a:cubicBezTo>
                  <a:pt x="1969747" y="-18"/>
                  <a:pt x="1894309" y="37571"/>
                  <a:pt x="2064327" y="43145"/>
                </a:cubicBezTo>
                <a:cubicBezTo>
                  <a:pt x="2299773" y="50865"/>
                  <a:pt x="2535382" y="52382"/>
                  <a:pt x="2770909" y="57000"/>
                </a:cubicBezTo>
                <a:cubicBezTo>
                  <a:pt x="2807854" y="61618"/>
                  <a:pt x="2844622" y="67998"/>
                  <a:pt x="2881745" y="70854"/>
                </a:cubicBezTo>
                <a:cubicBezTo>
                  <a:pt x="3024784" y="81857"/>
                  <a:pt x="3168487" y="84289"/>
                  <a:pt x="3311236" y="98564"/>
                </a:cubicBezTo>
                <a:cubicBezTo>
                  <a:pt x="3403600" y="107800"/>
                  <a:pt x="3497305" y="108069"/>
                  <a:pt x="3588327" y="126273"/>
                </a:cubicBezTo>
                <a:cubicBezTo>
                  <a:pt x="3694110" y="147429"/>
                  <a:pt x="3634234" y="137206"/>
                  <a:pt x="3768436" y="153982"/>
                </a:cubicBezTo>
                <a:lnTo>
                  <a:pt x="4807527" y="140127"/>
                </a:lnTo>
                <a:cubicBezTo>
                  <a:pt x="4886153" y="138418"/>
                  <a:pt x="4964764" y="133729"/>
                  <a:pt x="5043054" y="126273"/>
                </a:cubicBezTo>
                <a:cubicBezTo>
                  <a:pt x="5062010" y="124468"/>
                  <a:pt x="5079739" y="115824"/>
                  <a:pt x="5098473" y="112418"/>
                </a:cubicBezTo>
                <a:cubicBezTo>
                  <a:pt x="5476471" y="43691"/>
                  <a:pt x="4977597" y="142137"/>
                  <a:pt x="5264727" y="84709"/>
                </a:cubicBezTo>
                <a:cubicBezTo>
                  <a:pt x="5250872" y="80091"/>
                  <a:pt x="5237205" y="74866"/>
                  <a:pt x="5223163" y="70854"/>
                </a:cubicBezTo>
                <a:cubicBezTo>
                  <a:pt x="5155128" y="51416"/>
                  <a:pt x="5084987" y="40897"/>
                  <a:pt x="5015345" y="29291"/>
                </a:cubicBezTo>
                <a:cubicBezTo>
                  <a:pt x="5001491" y="24673"/>
                  <a:pt x="4973782" y="30040"/>
                  <a:pt x="4973782" y="15436"/>
                </a:cubicBezTo>
                <a:cubicBezTo>
                  <a:pt x="4973782" y="832"/>
                  <a:pt x="5001303" y="-2430"/>
                  <a:pt x="5015345" y="1582"/>
                </a:cubicBezTo>
                <a:cubicBezTo>
                  <a:pt x="5037547" y="7926"/>
                  <a:pt x="5051182" y="30907"/>
                  <a:pt x="5070763" y="43145"/>
                </a:cubicBezTo>
                <a:cubicBezTo>
                  <a:pt x="5186083" y="115219"/>
                  <a:pt x="5073469" y="37571"/>
                  <a:pt x="5167745" y="84709"/>
                </a:cubicBezTo>
                <a:cubicBezTo>
                  <a:pt x="5263421" y="132548"/>
                  <a:pt x="5149393" y="97439"/>
                  <a:pt x="5264727" y="126273"/>
                </a:cubicBezTo>
                <a:cubicBezTo>
                  <a:pt x="5156651" y="234346"/>
                  <a:pt x="5295403" y="104359"/>
                  <a:pt x="5167745" y="195545"/>
                </a:cubicBezTo>
                <a:cubicBezTo>
                  <a:pt x="5151801" y="206933"/>
                  <a:pt x="5141234" y="224566"/>
                  <a:pt x="5126182" y="237109"/>
                </a:cubicBezTo>
                <a:cubicBezTo>
                  <a:pt x="5113390" y="247769"/>
                  <a:pt x="5097410" y="254158"/>
                  <a:pt x="5084618" y="264818"/>
                </a:cubicBezTo>
                <a:cubicBezTo>
                  <a:pt x="5069566" y="277361"/>
                  <a:pt x="5058106" y="293839"/>
                  <a:pt x="5043054" y="306382"/>
                </a:cubicBezTo>
                <a:cubicBezTo>
                  <a:pt x="4938190" y="393769"/>
                  <a:pt x="5054397" y="281185"/>
                  <a:pt x="4973782" y="36180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60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02133" y="2589148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que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rebota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58605-E3D0-C94A-8D44-B4825BD6E0B0}"/>
              </a:ext>
            </a:extLst>
          </p:cNvPr>
          <p:cNvSpPr/>
          <p:nvPr/>
        </p:nvSpPr>
        <p:spPr>
          <a:xfrm>
            <a:off x="1759527" y="3034145"/>
            <a:ext cx="3325091" cy="1177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B555A-6B3D-0C40-AE78-FF87C7B487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636" y="3103419"/>
            <a:ext cx="872837" cy="87283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1797B79-8F70-F34C-8978-94AF00F7E16C}"/>
              </a:ext>
            </a:extLst>
          </p:cNvPr>
          <p:cNvSpPr/>
          <p:nvPr/>
        </p:nvSpPr>
        <p:spPr>
          <a:xfrm>
            <a:off x="1454247" y="3463636"/>
            <a:ext cx="5805535" cy="263671"/>
          </a:xfrm>
          <a:custGeom>
            <a:avLst/>
            <a:gdLst>
              <a:gd name="connsiteX0" fmla="*/ 5805535 w 5805535"/>
              <a:gd name="connsiteY0" fmla="*/ 83128 h 263671"/>
              <a:gd name="connsiteX1" fmla="*/ 5680844 w 5805535"/>
              <a:gd name="connsiteY1" fmla="*/ 96982 h 263671"/>
              <a:gd name="connsiteX2" fmla="*/ 3367135 w 5805535"/>
              <a:gd name="connsiteY2" fmla="*/ 69273 h 263671"/>
              <a:gd name="connsiteX3" fmla="*/ 2535862 w 5805535"/>
              <a:gd name="connsiteY3" fmla="*/ 83128 h 263671"/>
              <a:gd name="connsiteX4" fmla="*/ 2300335 w 5805535"/>
              <a:gd name="connsiteY4" fmla="*/ 110837 h 263671"/>
              <a:gd name="connsiteX5" fmla="*/ 2134080 w 5805535"/>
              <a:gd name="connsiteY5" fmla="*/ 124691 h 263671"/>
              <a:gd name="connsiteX6" fmla="*/ 2023244 w 5805535"/>
              <a:gd name="connsiteY6" fmla="*/ 152400 h 263671"/>
              <a:gd name="connsiteX7" fmla="*/ 1981680 w 5805535"/>
              <a:gd name="connsiteY7" fmla="*/ 166255 h 263671"/>
              <a:gd name="connsiteX8" fmla="*/ 1870844 w 5805535"/>
              <a:gd name="connsiteY8" fmla="*/ 180109 h 263671"/>
              <a:gd name="connsiteX9" fmla="*/ 1094989 w 5805535"/>
              <a:gd name="connsiteY9" fmla="*/ 166255 h 263671"/>
              <a:gd name="connsiteX10" fmla="*/ 1025717 w 5805535"/>
              <a:gd name="connsiteY10" fmla="*/ 96982 h 263671"/>
              <a:gd name="connsiteX11" fmla="*/ 166735 w 5805535"/>
              <a:gd name="connsiteY11" fmla="*/ 83128 h 263671"/>
              <a:gd name="connsiteX12" fmla="*/ 14335 w 5805535"/>
              <a:gd name="connsiteY12" fmla="*/ 69273 h 263671"/>
              <a:gd name="connsiteX13" fmla="*/ 125171 w 5805535"/>
              <a:gd name="connsiteY13" fmla="*/ 55419 h 263671"/>
              <a:gd name="connsiteX14" fmla="*/ 180589 w 5805535"/>
              <a:gd name="connsiteY14" fmla="*/ 41564 h 263671"/>
              <a:gd name="connsiteX15" fmla="*/ 263717 w 5805535"/>
              <a:gd name="connsiteY15" fmla="*/ 27709 h 263671"/>
              <a:gd name="connsiteX16" fmla="*/ 319135 w 5805535"/>
              <a:gd name="connsiteY16" fmla="*/ 13855 h 263671"/>
              <a:gd name="connsiteX17" fmla="*/ 360698 w 5805535"/>
              <a:gd name="connsiteY17" fmla="*/ 0 h 263671"/>
              <a:gd name="connsiteX18" fmla="*/ 166735 w 5805535"/>
              <a:gd name="connsiteY18" fmla="*/ 27709 h 263671"/>
              <a:gd name="connsiteX19" fmla="*/ 28189 w 5805535"/>
              <a:gd name="connsiteY19" fmla="*/ 55419 h 263671"/>
              <a:gd name="connsiteX20" fmla="*/ 480 w 5805535"/>
              <a:gd name="connsiteY20" fmla="*/ 96982 h 263671"/>
              <a:gd name="connsiteX21" fmla="*/ 42044 w 5805535"/>
              <a:gd name="connsiteY21" fmla="*/ 110837 h 263671"/>
              <a:gd name="connsiteX22" fmla="*/ 83608 w 5805535"/>
              <a:gd name="connsiteY22" fmla="*/ 138546 h 263671"/>
              <a:gd name="connsiteX23" fmla="*/ 139026 w 5805535"/>
              <a:gd name="connsiteY23" fmla="*/ 166255 h 263671"/>
              <a:gd name="connsiteX24" fmla="*/ 180589 w 5805535"/>
              <a:gd name="connsiteY24" fmla="*/ 207819 h 263671"/>
              <a:gd name="connsiteX25" fmla="*/ 222153 w 5805535"/>
              <a:gd name="connsiteY25" fmla="*/ 221673 h 263671"/>
              <a:gd name="connsiteX26" fmla="*/ 277571 w 5805535"/>
              <a:gd name="connsiteY26" fmla="*/ 263237 h 26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05535" h="263671">
                <a:moveTo>
                  <a:pt x="5805535" y="83128"/>
                </a:moveTo>
                <a:cubicBezTo>
                  <a:pt x="5763971" y="87746"/>
                  <a:pt x="5722663" y="96982"/>
                  <a:pt x="5680844" y="96982"/>
                </a:cubicBezTo>
                <a:cubicBezTo>
                  <a:pt x="3600760" y="96982"/>
                  <a:pt x="4218094" y="154372"/>
                  <a:pt x="3367135" y="69273"/>
                </a:cubicBezTo>
                <a:lnTo>
                  <a:pt x="2535862" y="83128"/>
                </a:lnTo>
                <a:cubicBezTo>
                  <a:pt x="2500907" y="84141"/>
                  <a:pt x="2339827" y="106888"/>
                  <a:pt x="2300335" y="110837"/>
                </a:cubicBezTo>
                <a:cubicBezTo>
                  <a:pt x="2245001" y="116370"/>
                  <a:pt x="2189498" y="120073"/>
                  <a:pt x="2134080" y="124691"/>
                </a:cubicBezTo>
                <a:cubicBezTo>
                  <a:pt x="2039075" y="156361"/>
                  <a:pt x="2156989" y="118964"/>
                  <a:pt x="2023244" y="152400"/>
                </a:cubicBezTo>
                <a:cubicBezTo>
                  <a:pt x="2009076" y="155942"/>
                  <a:pt x="1996049" y="163643"/>
                  <a:pt x="1981680" y="166255"/>
                </a:cubicBezTo>
                <a:cubicBezTo>
                  <a:pt x="1945048" y="172915"/>
                  <a:pt x="1907789" y="175491"/>
                  <a:pt x="1870844" y="180109"/>
                </a:cubicBezTo>
                <a:lnTo>
                  <a:pt x="1094989" y="166255"/>
                </a:lnTo>
                <a:cubicBezTo>
                  <a:pt x="1062490" y="163058"/>
                  <a:pt x="1058242" y="99895"/>
                  <a:pt x="1025717" y="96982"/>
                </a:cubicBezTo>
                <a:cubicBezTo>
                  <a:pt x="740494" y="71440"/>
                  <a:pt x="453062" y="87746"/>
                  <a:pt x="166735" y="83128"/>
                </a:cubicBezTo>
                <a:cubicBezTo>
                  <a:pt x="115935" y="78510"/>
                  <a:pt x="56778" y="97568"/>
                  <a:pt x="14335" y="69273"/>
                </a:cubicBezTo>
                <a:cubicBezTo>
                  <a:pt x="-16645" y="48620"/>
                  <a:pt x="88445" y="61540"/>
                  <a:pt x="125171" y="55419"/>
                </a:cubicBezTo>
                <a:cubicBezTo>
                  <a:pt x="143953" y="52289"/>
                  <a:pt x="161918" y="45298"/>
                  <a:pt x="180589" y="41564"/>
                </a:cubicBezTo>
                <a:cubicBezTo>
                  <a:pt x="208135" y="36055"/>
                  <a:pt x="236171" y="33218"/>
                  <a:pt x="263717" y="27709"/>
                </a:cubicBezTo>
                <a:cubicBezTo>
                  <a:pt x="282388" y="23975"/>
                  <a:pt x="300826" y="19086"/>
                  <a:pt x="319135" y="13855"/>
                </a:cubicBezTo>
                <a:cubicBezTo>
                  <a:pt x="333177" y="9843"/>
                  <a:pt x="375302" y="0"/>
                  <a:pt x="360698" y="0"/>
                </a:cubicBezTo>
                <a:cubicBezTo>
                  <a:pt x="283534" y="0"/>
                  <a:pt x="237075" y="14920"/>
                  <a:pt x="166735" y="27709"/>
                </a:cubicBezTo>
                <a:cubicBezTo>
                  <a:pt x="42191" y="50353"/>
                  <a:pt x="126204" y="30915"/>
                  <a:pt x="28189" y="55419"/>
                </a:cubicBezTo>
                <a:cubicBezTo>
                  <a:pt x="18953" y="69273"/>
                  <a:pt x="-3559" y="80828"/>
                  <a:pt x="480" y="96982"/>
                </a:cubicBezTo>
                <a:cubicBezTo>
                  <a:pt x="4022" y="111150"/>
                  <a:pt x="28982" y="104306"/>
                  <a:pt x="42044" y="110837"/>
                </a:cubicBezTo>
                <a:cubicBezTo>
                  <a:pt x="56937" y="118284"/>
                  <a:pt x="69151" y="130285"/>
                  <a:pt x="83608" y="138546"/>
                </a:cubicBezTo>
                <a:cubicBezTo>
                  <a:pt x="101540" y="148793"/>
                  <a:pt x="120553" y="157019"/>
                  <a:pt x="139026" y="166255"/>
                </a:cubicBezTo>
                <a:cubicBezTo>
                  <a:pt x="152880" y="180110"/>
                  <a:pt x="164286" y="196951"/>
                  <a:pt x="180589" y="207819"/>
                </a:cubicBezTo>
                <a:cubicBezTo>
                  <a:pt x="192740" y="215920"/>
                  <a:pt x="210749" y="212550"/>
                  <a:pt x="222153" y="221673"/>
                </a:cubicBezTo>
                <a:cubicBezTo>
                  <a:pt x="283715" y="270922"/>
                  <a:pt x="217275" y="263237"/>
                  <a:pt x="277571" y="263237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978791" y="2962642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capacidad</a:t>
            </a:r>
            <a:r>
              <a:rPr lang="en-US" sz="2400" dirty="0"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latin typeface="Chalkboard" panose="03050602040202020205" pitchFamily="66" charset="77"/>
              </a:rPr>
              <a:t>programar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0C9F9-0033-924C-8801-52A4D12D927E}"/>
              </a:ext>
            </a:extLst>
          </p:cNvPr>
          <p:cNvSpPr/>
          <p:nvPr/>
        </p:nvSpPr>
        <p:spPr>
          <a:xfrm>
            <a:off x="4865193" y="1249279"/>
            <a:ext cx="317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Ahora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sé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que 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comienzo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duro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para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todos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8C9BC-0688-2F49-B492-2F784E338AE4}"/>
              </a:ext>
            </a:extLst>
          </p:cNvPr>
          <p:cNvSpPr txBox="1"/>
          <p:nvPr/>
        </p:nvSpPr>
        <p:spPr>
          <a:xfrm>
            <a:off x="5694454" y="2597610"/>
            <a:ext cx="2473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Estás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aprendiendo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una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nueva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forma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pensar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comienzo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mi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viaje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FADC5-EBA1-CF45-A0A0-8393ED98ADD0}"/>
              </a:ext>
            </a:extLst>
          </p:cNvPr>
          <p:cNvSpPr txBox="1"/>
          <p:nvPr/>
        </p:nvSpPr>
        <p:spPr>
          <a:xfrm>
            <a:off x="2355273" y="5264727"/>
            <a:ext cx="568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0027FF"/>
                </a:solidFill>
                <a:latin typeface="Chalkboard" panose="03050602040202020205" pitchFamily="66" charset="77"/>
              </a:rPr>
              <a:t>yo</a:t>
            </a:r>
            <a:endParaRPr lang="en-US" sz="30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9EBE7-E497-474D-BCDE-3114C7F56CCD}"/>
              </a:ext>
            </a:extLst>
          </p:cNvPr>
          <p:cNvSpPr/>
          <p:nvPr/>
        </p:nvSpPr>
        <p:spPr>
          <a:xfrm>
            <a:off x="2371953" y="4546661"/>
            <a:ext cx="19762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rgbClr val="FF0000"/>
                </a:solidFill>
                <a:latin typeface="Chalkboard" panose="03050602040202020205" pitchFamily="66" charset="77"/>
              </a:rPr>
              <a:t>estudiante</a:t>
            </a:r>
            <a:endParaRPr lang="en-US" sz="3000" dirty="0">
              <a:solidFill>
                <a:srgbClr val="FF0000"/>
              </a:solidFill>
              <a:latin typeface="Chalkboard" panose="03050602040202020205" pitchFamily="66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FE24F-F681-254B-8A9B-33CEA3A46341}"/>
              </a:ext>
            </a:extLst>
          </p:cNvPr>
          <p:cNvSpPr txBox="1"/>
          <p:nvPr/>
        </p:nvSpPr>
        <p:spPr>
          <a:xfrm rot="19933617">
            <a:off x="29242" y="898903"/>
            <a:ext cx="98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figura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D7048F6-B726-DD4B-BC94-0D220B8507E3}"/>
              </a:ext>
            </a:extLst>
          </p:cNvPr>
          <p:cNvSpPr/>
          <p:nvPr/>
        </p:nvSpPr>
        <p:spPr>
          <a:xfrm>
            <a:off x="4912963" y="4819973"/>
            <a:ext cx="464949" cy="812545"/>
          </a:xfrm>
          <a:custGeom>
            <a:avLst/>
            <a:gdLst>
              <a:gd name="connsiteX0" fmla="*/ 0 w 464949"/>
              <a:gd name="connsiteY0" fmla="*/ 30996 h 812545"/>
              <a:gd name="connsiteX1" fmla="*/ 108488 w 464949"/>
              <a:gd name="connsiteY1" fmla="*/ 46495 h 812545"/>
              <a:gd name="connsiteX2" fmla="*/ 170481 w 464949"/>
              <a:gd name="connsiteY2" fmla="*/ 30996 h 812545"/>
              <a:gd name="connsiteX3" fmla="*/ 294468 w 464949"/>
              <a:gd name="connsiteY3" fmla="*/ 0 h 812545"/>
              <a:gd name="connsiteX4" fmla="*/ 247973 w 464949"/>
              <a:gd name="connsiteY4" fmla="*/ 15498 h 812545"/>
              <a:gd name="connsiteX5" fmla="*/ 216976 w 464949"/>
              <a:gd name="connsiteY5" fmla="*/ 61993 h 812545"/>
              <a:gd name="connsiteX6" fmla="*/ 247973 w 464949"/>
              <a:gd name="connsiteY6" fmla="*/ 495946 h 812545"/>
              <a:gd name="connsiteX7" fmla="*/ 232474 w 464949"/>
              <a:gd name="connsiteY7" fmla="*/ 805912 h 812545"/>
              <a:gd name="connsiteX8" fmla="*/ 185979 w 464949"/>
              <a:gd name="connsiteY8" fmla="*/ 790413 h 812545"/>
              <a:gd name="connsiteX9" fmla="*/ 247973 w 464949"/>
              <a:gd name="connsiteY9" fmla="*/ 759417 h 812545"/>
              <a:gd name="connsiteX10" fmla="*/ 464949 w 464949"/>
              <a:gd name="connsiteY10" fmla="*/ 774915 h 81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4949" h="812545">
                <a:moveTo>
                  <a:pt x="0" y="30996"/>
                </a:moveTo>
                <a:cubicBezTo>
                  <a:pt x="36163" y="36162"/>
                  <a:pt x="71958" y="46495"/>
                  <a:pt x="108488" y="46495"/>
                </a:cubicBezTo>
                <a:cubicBezTo>
                  <a:pt x="129788" y="46495"/>
                  <a:pt x="150000" y="36848"/>
                  <a:pt x="170481" y="30996"/>
                </a:cubicBezTo>
                <a:cubicBezTo>
                  <a:pt x="213284" y="18766"/>
                  <a:pt x="247205" y="0"/>
                  <a:pt x="294468" y="0"/>
                </a:cubicBezTo>
                <a:cubicBezTo>
                  <a:pt x="310805" y="0"/>
                  <a:pt x="263471" y="10332"/>
                  <a:pt x="247973" y="15498"/>
                </a:cubicBezTo>
                <a:cubicBezTo>
                  <a:pt x="237641" y="30996"/>
                  <a:pt x="217785" y="43384"/>
                  <a:pt x="216976" y="61993"/>
                </a:cubicBezTo>
                <a:cubicBezTo>
                  <a:pt x="210171" y="218502"/>
                  <a:pt x="229459" y="347839"/>
                  <a:pt x="247973" y="495946"/>
                </a:cubicBezTo>
                <a:cubicBezTo>
                  <a:pt x="242807" y="599268"/>
                  <a:pt x="253786" y="704680"/>
                  <a:pt x="232474" y="805912"/>
                </a:cubicBezTo>
                <a:cubicBezTo>
                  <a:pt x="229108" y="821898"/>
                  <a:pt x="180813" y="805911"/>
                  <a:pt x="185979" y="790413"/>
                </a:cubicBezTo>
                <a:cubicBezTo>
                  <a:pt x="193285" y="768495"/>
                  <a:pt x="227308" y="769749"/>
                  <a:pt x="247973" y="759417"/>
                </a:cubicBezTo>
                <a:cubicBezTo>
                  <a:pt x="454602" y="775311"/>
                  <a:pt x="382093" y="774915"/>
                  <a:pt x="464949" y="77491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6B5664-7FAE-834A-9A01-DEBD71E575DD}"/>
              </a:ext>
            </a:extLst>
          </p:cNvPr>
          <p:cNvSpPr txBox="1"/>
          <p:nvPr/>
        </p:nvSpPr>
        <p:spPr>
          <a:xfrm>
            <a:off x="5253925" y="4974956"/>
            <a:ext cx="169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10x </a:t>
            </a:r>
            <a:r>
              <a:rPr lang="en-US" sz="2400" dirty="0" err="1">
                <a:latin typeface="Chalkboard" panose="03050602040202020205" pitchFamily="66" charset="77"/>
              </a:rPr>
              <a:t>mejor</a:t>
            </a:r>
            <a:r>
              <a:rPr lang="en-US" sz="2400" dirty="0"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96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02133" y="2589148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que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rebota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58605-E3D0-C94A-8D44-B4825BD6E0B0}"/>
              </a:ext>
            </a:extLst>
          </p:cNvPr>
          <p:cNvSpPr/>
          <p:nvPr/>
        </p:nvSpPr>
        <p:spPr>
          <a:xfrm>
            <a:off x="1759527" y="3034145"/>
            <a:ext cx="3325091" cy="1177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B555A-6B3D-0C40-AE78-FF87C7B487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909" y="3103419"/>
            <a:ext cx="872837" cy="87283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FB945F60-5EFD-CD43-9BC2-0C28E6949B37}"/>
              </a:ext>
            </a:extLst>
          </p:cNvPr>
          <p:cNvSpPr/>
          <p:nvPr/>
        </p:nvSpPr>
        <p:spPr>
          <a:xfrm>
            <a:off x="2202873" y="3434345"/>
            <a:ext cx="5264727" cy="361800"/>
          </a:xfrm>
          <a:custGeom>
            <a:avLst/>
            <a:gdLst>
              <a:gd name="connsiteX0" fmla="*/ 0 w 5264727"/>
              <a:gd name="connsiteY0" fmla="*/ 126273 h 361800"/>
              <a:gd name="connsiteX1" fmla="*/ 1648691 w 5264727"/>
              <a:gd name="connsiteY1" fmla="*/ 126273 h 361800"/>
              <a:gd name="connsiteX2" fmla="*/ 1717963 w 5264727"/>
              <a:gd name="connsiteY2" fmla="*/ 112418 h 361800"/>
              <a:gd name="connsiteX3" fmla="*/ 1787236 w 5264727"/>
              <a:gd name="connsiteY3" fmla="*/ 84709 h 361800"/>
              <a:gd name="connsiteX4" fmla="*/ 1842654 w 5264727"/>
              <a:gd name="connsiteY4" fmla="*/ 70854 h 361800"/>
              <a:gd name="connsiteX5" fmla="*/ 1884218 w 5264727"/>
              <a:gd name="connsiteY5" fmla="*/ 57000 h 361800"/>
              <a:gd name="connsiteX6" fmla="*/ 2064327 w 5264727"/>
              <a:gd name="connsiteY6" fmla="*/ 43145 h 361800"/>
              <a:gd name="connsiteX7" fmla="*/ 2770909 w 5264727"/>
              <a:gd name="connsiteY7" fmla="*/ 57000 h 361800"/>
              <a:gd name="connsiteX8" fmla="*/ 2881745 w 5264727"/>
              <a:gd name="connsiteY8" fmla="*/ 70854 h 361800"/>
              <a:gd name="connsiteX9" fmla="*/ 3311236 w 5264727"/>
              <a:gd name="connsiteY9" fmla="*/ 98564 h 361800"/>
              <a:gd name="connsiteX10" fmla="*/ 3588327 w 5264727"/>
              <a:gd name="connsiteY10" fmla="*/ 126273 h 361800"/>
              <a:gd name="connsiteX11" fmla="*/ 3768436 w 5264727"/>
              <a:gd name="connsiteY11" fmla="*/ 153982 h 361800"/>
              <a:gd name="connsiteX12" fmla="*/ 4807527 w 5264727"/>
              <a:gd name="connsiteY12" fmla="*/ 140127 h 361800"/>
              <a:gd name="connsiteX13" fmla="*/ 5043054 w 5264727"/>
              <a:gd name="connsiteY13" fmla="*/ 126273 h 361800"/>
              <a:gd name="connsiteX14" fmla="*/ 5098473 w 5264727"/>
              <a:gd name="connsiteY14" fmla="*/ 112418 h 361800"/>
              <a:gd name="connsiteX15" fmla="*/ 5264727 w 5264727"/>
              <a:gd name="connsiteY15" fmla="*/ 84709 h 361800"/>
              <a:gd name="connsiteX16" fmla="*/ 5223163 w 5264727"/>
              <a:gd name="connsiteY16" fmla="*/ 70854 h 361800"/>
              <a:gd name="connsiteX17" fmla="*/ 5015345 w 5264727"/>
              <a:gd name="connsiteY17" fmla="*/ 29291 h 361800"/>
              <a:gd name="connsiteX18" fmla="*/ 4973782 w 5264727"/>
              <a:gd name="connsiteY18" fmla="*/ 15436 h 361800"/>
              <a:gd name="connsiteX19" fmla="*/ 5015345 w 5264727"/>
              <a:gd name="connsiteY19" fmla="*/ 1582 h 361800"/>
              <a:gd name="connsiteX20" fmla="*/ 5070763 w 5264727"/>
              <a:gd name="connsiteY20" fmla="*/ 43145 h 361800"/>
              <a:gd name="connsiteX21" fmla="*/ 5167745 w 5264727"/>
              <a:gd name="connsiteY21" fmla="*/ 84709 h 361800"/>
              <a:gd name="connsiteX22" fmla="*/ 5264727 w 5264727"/>
              <a:gd name="connsiteY22" fmla="*/ 126273 h 361800"/>
              <a:gd name="connsiteX23" fmla="*/ 5167745 w 5264727"/>
              <a:gd name="connsiteY23" fmla="*/ 195545 h 361800"/>
              <a:gd name="connsiteX24" fmla="*/ 5126182 w 5264727"/>
              <a:gd name="connsiteY24" fmla="*/ 237109 h 361800"/>
              <a:gd name="connsiteX25" fmla="*/ 5084618 w 5264727"/>
              <a:gd name="connsiteY25" fmla="*/ 264818 h 361800"/>
              <a:gd name="connsiteX26" fmla="*/ 5043054 w 5264727"/>
              <a:gd name="connsiteY26" fmla="*/ 306382 h 361800"/>
              <a:gd name="connsiteX27" fmla="*/ 4973782 w 5264727"/>
              <a:gd name="connsiteY27" fmla="*/ 361800 h 3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264727" h="361800">
                <a:moveTo>
                  <a:pt x="0" y="126273"/>
                </a:moveTo>
                <a:cubicBezTo>
                  <a:pt x="612895" y="202882"/>
                  <a:pt x="164771" y="151858"/>
                  <a:pt x="1648691" y="126273"/>
                </a:cubicBezTo>
                <a:cubicBezTo>
                  <a:pt x="1672235" y="125867"/>
                  <a:pt x="1695408" y="119185"/>
                  <a:pt x="1717963" y="112418"/>
                </a:cubicBezTo>
                <a:cubicBezTo>
                  <a:pt x="1741784" y="105272"/>
                  <a:pt x="1763643" y="92574"/>
                  <a:pt x="1787236" y="84709"/>
                </a:cubicBezTo>
                <a:cubicBezTo>
                  <a:pt x="1805300" y="78688"/>
                  <a:pt x="1824345" y="76085"/>
                  <a:pt x="1842654" y="70854"/>
                </a:cubicBezTo>
                <a:cubicBezTo>
                  <a:pt x="1856696" y="66842"/>
                  <a:pt x="1870363" y="61618"/>
                  <a:pt x="1884218" y="57000"/>
                </a:cubicBezTo>
                <a:cubicBezTo>
                  <a:pt x="1969747" y="-18"/>
                  <a:pt x="1894309" y="37571"/>
                  <a:pt x="2064327" y="43145"/>
                </a:cubicBezTo>
                <a:cubicBezTo>
                  <a:pt x="2299773" y="50865"/>
                  <a:pt x="2535382" y="52382"/>
                  <a:pt x="2770909" y="57000"/>
                </a:cubicBezTo>
                <a:cubicBezTo>
                  <a:pt x="2807854" y="61618"/>
                  <a:pt x="2844622" y="67998"/>
                  <a:pt x="2881745" y="70854"/>
                </a:cubicBezTo>
                <a:cubicBezTo>
                  <a:pt x="3024784" y="81857"/>
                  <a:pt x="3168487" y="84289"/>
                  <a:pt x="3311236" y="98564"/>
                </a:cubicBezTo>
                <a:cubicBezTo>
                  <a:pt x="3403600" y="107800"/>
                  <a:pt x="3497305" y="108069"/>
                  <a:pt x="3588327" y="126273"/>
                </a:cubicBezTo>
                <a:cubicBezTo>
                  <a:pt x="3694110" y="147429"/>
                  <a:pt x="3634234" y="137206"/>
                  <a:pt x="3768436" y="153982"/>
                </a:cubicBezTo>
                <a:lnTo>
                  <a:pt x="4807527" y="140127"/>
                </a:lnTo>
                <a:cubicBezTo>
                  <a:pt x="4886153" y="138418"/>
                  <a:pt x="4964764" y="133729"/>
                  <a:pt x="5043054" y="126273"/>
                </a:cubicBezTo>
                <a:cubicBezTo>
                  <a:pt x="5062010" y="124468"/>
                  <a:pt x="5079739" y="115824"/>
                  <a:pt x="5098473" y="112418"/>
                </a:cubicBezTo>
                <a:cubicBezTo>
                  <a:pt x="5476471" y="43691"/>
                  <a:pt x="4977597" y="142137"/>
                  <a:pt x="5264727" y="84709"/>
                </a:cubicBezTo>
                <a:cubicBezTo>
                  <a:pt x="5250872" y="80091"/>
                  <a:pt x="5237205" y="74866"/>
                  <a:pt x="5223163" y="70854"/>
                </a:cubicBezTo>
                <a:cubicBezTo>
                  <a:pt x="5155128" y="51416"/>
                  <a:pt x="5084987" y="40897"/>
                  <a:pt x="5015345" y="29291"/>
                </a:cubicBezTo>
                <a:cubicBezTo>
                  <a:pt x="5001491" y="24673"/>
                  <a:pt x="4973782" y="30040"/>
                  <a:pt x="4973782" y="15436"/>
                </a:cubicBezTo>
                <a:cubicBezTo>
                  <a:pt x="4973782" y="832"/>
                  <a:pt x="5001303" y="-2430"/>
                  <a:pt x="5015345" y="1582"/>
                </a:cubicBezTo>
                <a:cubicBezTo>
                  <a:pt x="5037547" y="7926"/>
                  <a:pt x="5051182" y="30907"/>
                  <a:pt x="5070763" y="43145"/>
                </a:cubicBezTo>
                <a:cubicBezTo>
                  <a:pt x="5186083" y="115219"/>
                  <a:pt x="5073469" y="37571"/>
                  <a:pt x="5167745" y="84709"/>
                </a:cubicBezTo>
                <a:cubicBezTo>
                  <a:pt x="5263421" y="132548"/>
                  <a:pt x="5149393" y="97439"/>
                  <a:pt x="5264727" y="126273"/>
                </a:cubicBezTo>
                <a:cubicBezTo>
                  <a:pt x="5156651" y="234346"/>
                  <a:pt x="5295403" y="104359"/>
                  <a:pt x="5167745" y="195545"/>
                </a:cubicBezTo>
                <a:cubicBezTo>
                  <a:pt x="5151801" y="206933"/>
                  <a:pt x="5141234" y="224566"/>
                  <a:pt x="5126182" y="237109"/>
                </a:cubicBezTo>
                <a:cubicBezTo>
                  <a:pt x="5113390" y="247769"/>
                  <a:pt x="5097410" y="254158"/>
                  <a:pt x="5084618" y="264818"/>
                </a:cubicBezTo>
                <a:cubicBezTo>
                  <a:pt x="5069566" y="277361"/>
                  <a:pt x="5058106" y="293839"/>
                  <a:pt x="5043054" y="306382"/>
                </a:cubicBezTo>
                <a:cubicBezTo>
                  <a:pt x="4938190" y="393769"/>
                  <a:pt x="5054397" y="281185"/>
                  <a:pt x="4973782" y="36180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16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GB" sz="8000" dirty="0">
                <a:solidFill>
                  <a:schemeClr val="bg1"/>
                </a:solidFill>
              </a:rPr>
              <a:t>¿</a:t>
            </a:r>
            <a:r>
              <a:rPr lang="en-US" sz="8000" dirty="0" err="1">
                <a:solidFill>
                  <a:schemeClr val="bg1"/>
                </a:solidFill>
              </a:rPr>
              <a:t>Preguntas</a:t>
            </a:r>
            <a:r>
              <a:rPr lang="en-US" sz="8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7046453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4990</TotalTime>
  <Words>2392</Words>
  <Application>Microsoft Macintosh PowerPoint</Application>
  <PresentationFormat>On-screen Show (4:3)</PresentationFormat>
  <Paragraphs>705</Paragraphs>
  <Slides>91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110</cp:revision>
  <cp:lastPrinted>2019-06-27T13:42:08Z</cp:lastPrinted>
  <dcterms:created xsi:type="dcterms:W3CDTF">2016-06-22T10:46:22Z</dcterms:created>
  <dcterms:modified xsi:type="dcterms:W3CDTF">2019-06-27T15:10:47Z</dcterms:modified>
</cp:coreProperties>
</file>